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text and lines&#10;&#10;Description automatically generated">
            <a:extLst>
              <a:ext uri="{FF2B5EF4-FFF2-40B4-BE49-F238E27FC236}">
                <a16:creationId xmlns:a16="http://schemas.microsoft.com/office/drawing/2014/main" id="{9E1FA211-9C78-0B89-4845-6B38A3698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D4426-0403-E955-2CBD-16FA2A7C6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839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9E38E-B9C4-2C4C-FCE7-8CD8C09AA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64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5083-4156-EBA3-5BEA-9F34C911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59017-B3E0-70E5-A20C-0E9B292A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9EC6-4421-4CD3-1EC6-C747AA12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789D-2C4B-42BD-FD16-331A6F50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8F7A0-87CB-DA8D-FFAC-E19B9E5D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1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38551-B08A-CCF0-5630-A40496799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C70BD-645F-4C92-3352-6E87B430C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5226-6AA9-1253-61E8-40477247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149DD-D60A-2366-0824-C71F218D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CB1F-8EAD-69B8-A80E-9BC97B1D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6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flower with many flowers&#10;&#10;Description automatically generated with medium confidence">
            <a:extLst>
              <a:ext uri="{FF2B5EF4-FFF2-40B4-BE49-F238E27FC236}">
                <a16:creationId xmlns:a16="http://schemas.microsoft.com/office/drawing/2014/main" id="{D2FC8C63-3597-B167-D478-475D9ABEF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08A20-DEAA-42F3-71DF-3A016359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284E-39DB-51CC-FCB9-A3F78B7CD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8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C3AC-6071-7122-F283-FE00898A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7E7FA-103B-AA3C-F9CF-BA804ABB8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0CD36-A29D-1876-FCF5-67A67F33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6609-B56B-432F-7ED4-D0B5FC66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858B9-85A9-221C-11A1-F5A69640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9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9DA0-9F2A-0608-5558-769ED57A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F74F-56E9-AF95-5C8D-91BA28A3D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79F48-5815-A2C5-BF53-33A172EC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E98E3-043B-F3C7-AA64-DB82758E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59441-F006-E847-8900-3A07B873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02455-3EDB-83D2-052C-B86898F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6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3A54-CE66-DD57-15E4-9D0BE8C4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FA26-39AC-9352-B10B-ED561BAD3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F7998-7C88-5440-531D-E308FAA2D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11AE7-35A8-3F12-7EAA-9C30661DA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E28C2-14F3-A118-661C-F2CBE586C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FD087-C0D7-D9BF-51B7-F339FFEF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846FC-C6CC-9285-A187-6B11ABA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6835C-E5D6-AE1C-653D-614AA04A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6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B37F-20A6-0613-1EDD-D60365A3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33FDF-7BD5-E86A-D157-E1B75EC3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DA070-8910-3805-6447-32283697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E62CA-C648-447C-62FF-BC7C30F2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7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7CC5A-E970-1932-B76A-83D30110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43080-4BB5-3E84-C0FF-650569E9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E540-E55F-3DD7-AC57-C6D4106E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9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3D63-7005-91EF-2CBC-FE63F8AD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2696-3823-E7CF-A212-C81D2921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B10C4-F7AA-2DA4-D685-640AB132A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D427A-B3C2-2C25-4A47-3958FDD0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A086E-F259-489B-FFA9-01304B2D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408E4-6BD9-7532-A222-40CC7006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4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EA4D-3CC7-274E-F100-A788A973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28E00-9001-B8A0-49C5-FBE5396C5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5A1C3-8062-6D4B-496F-EAF3932AC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DAA15-18E9-46AA-1A00-7C072F55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8382A-8FB0-4E0E-A6E1-1FDC62C40DDB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BAA48-FD76-9F73-9346-DF569186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52D64-586F-589F-8A7F-C486F63F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473AB-D2BF-45F8-8F9F-A84E204D5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flower with many small flowers&#10;&#10;Description automatically generated with medium confidence">
            <a:extLst>
              <a:ext uri="{FF2B5EF4-FFF2-40B4-BE49-F238E27FC236}">
                <a16:creationId xmlns:a16="http://schemas.microsoft.com/office/drawing/2014/main" id="{A2FDE70E-D8CC-AE67-633D-E58CDD8248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B95C7-73F9-6EAA-944C-36219E78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FA9E6-D208-9E95-1025-D9B74E5A7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C6F6-0BB5-6C16-0E06-C0C76FBEC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F7FE-5BE1-48BB-41A4-8E8ADE114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11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239E-D5E1-A4CE-B8DC-DF6CE15F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57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3E74-2ED5-73CD-C39C-54739983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438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29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F7CF-9E74-9C33-B1DD-64D4ACDA5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810F0-237C-4CE6-7F6A-BFDA5A813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A white flower with many small flowers&#10;&#10;Description automatically generated with medium confidence">
            <a:extLst>
              <a:ext uri="{FF2B5EF4-FFF2-40B4-BE49-F238E27FC236}">
                <a16:creationId xmlns:a16="http://schemas.microsoft.com/office/drawing/2014/main" id="{ECB3B536-97C6-4AB4-17CC-682472F1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Trofimova</dc:creator>
  <cp:lastModifiedBy>Alena Trofimova</cp:lastModifiedBy>
  <cp:revision>1</cp:revision>
  <dcterms:created xsi:type="dcterms:W3CDTF">2023-10-03T11:58:05Z</dcterms:created>
  <dcterms:modified xsi:type="dcterms:W3CDTF">2023-10-03T12:05:21Z</dcterms:modified>
</cp:coreProperties>
</file>