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BA339-B610-A98D-4776-03087B0148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23DEA9-0384-7F90-F212-A48E0BB3DB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52974-3D3C-D2C8-9A55-E8878AC2C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2AB8-9F1E-4FD5-923D-57CA9DF74C9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5A7A2-8E80-24D5-7C07-05E0D9439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03FA8-2AF3-7121-F9EA-8DDE2982D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B6DC-0B08-43C2-85CA-8AF71F8FE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86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68DDF-99B1-4289-19DA-D03DFCC7F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4A5785-A547-3D63-32C2-2D6D900BAF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ABD46-7950-36C0-FCA1-4203AEF4A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2AB8-9F1E-4FD5-923D-57CA9DF74C9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BE6E3-075B-84FF-BEBB-9BF156FD7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7A836F-5FD9-54A9-906C-6D58CE9B8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B6DC-0B08-43C2-85CA-8AF71F8FE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686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CE67CC-74D2-C17F-E2B6-586977DD51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D05C1-1982-78EB-1DB2-1B48896EDF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8BF7C-FA35-6762-EF13-C339E83F2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2AB8-9F1E-4FD5-923D-57CA9DF74C9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F5075-32F4-6E0D-4506-1DA06D0C0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2AB87-7D2C-E3A5-BA11-427D73A5D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B6DC-0B08-43C2-85CA-8AF71F8FE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643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F6047-623C-D248-8A25-96A94790D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2FB5F-7E65-88BF-5E7A-9DE09B29F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5F177-A798-77DE-246D-A9A9963AE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2AB8-9F1E-4FD5-923D-57CA9DF74C9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E0A16-5319-8EBC-4424-D79B8A4CD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15BD3-B7B0-4698-591C-0B2B78CC7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B6DC-0B08-43C2-85CA-8AF71F8FE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044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27228-3265-CA7A-BFE8-8880D0D5F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CBC87-FD50-0764-A647-4AB56D3E9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138BE-3E14-D4AE-FBAB-9E89CC6C0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2AB8-9F1E-4FD5-923D-57CA9DF74C9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964B2-266A-8669-7B84-BD898C1CA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22BBE-CB27-1873-053A-60250CFC1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B6DC-0B08-43C2-85CA-8AF71F8FE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43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64367-8048-49C0-702D-2483BAE46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A7993-5ADF-88F6-F8D5-373F974971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34A648-9AC7-6588-BBE8-14AD65AB9D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3B9AE3-0875-9B8D-EEAA-BC638766D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2AB8-9F1E-4FD5-923D-57CA9DF74C9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6B2781-544C-A875-D85E-0CA5EE907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884313-6D11-2194-558D-AD18A3879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B6DC-0B08-43C2-85CA-8AF71F8FE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775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D0AFA-6A00-D90F-3884-58B5B4440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779C96-FE58-74CA-216D-C6924CFF8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0D8C7-4A3A-D4D3-C9C1-312DDA10E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2DA112-F81B-75B1-3610-A501460132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788A3C-CC98-0F61-37A8-8BB6C87F61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DB3290-9A70-91A5-A0C4-CF7263276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2AB8-9F1E-4FD5-923D-57CA9DF74C9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71ED54-FD7F-0142-C892-6E99D48A7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CE579B-C60D-4250-2520-DFAA56265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B6DC-0B08-43C2-85CA-8AF71F8FE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144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E724A-DE0B-31C8-F517-D392E07C7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7DDA97-3897-444E-F327-4D44F56D7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2AB8-9F1E-4FD5-923D-57CA9DF74C9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BF27E1-8B3C-3A4E-1ED9-923BCFA07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30B994-F379-C9CA-2476-01896E5FE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B6DC-0B08-43C2-85CA-8AF71F8FE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60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8D8F6A-4D22-F9B0-0445-8B7EBB987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2AB8-9F1E-4FD5-923D-57CA9DF74C9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721FD0-38BD-D50C-CF7B-095875434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AC011-D910-3B7B-5854-E5DBAD2A3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B6DC-0B08-43C2-85CA-8AF71F8FE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97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9D181-F803-E698-EEF0-02D1BBBE1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09A36-EB6C-D52A-A01F-C97101E64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AE5CF7-84CB-700B-BA2F-A1CBA3BC08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BBC363-B925-C572-C0F4-E2AB6F612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2AB8-9F1E-4FD5-923D-57CA9DF74C9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083B57-CE09-DAEC-8BC7-6A1589898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02F60B-835E-751B-F8D7-402824B0D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B6DC-0B08-43C2-85CA-8AF71F8FE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994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A6135-4028-7617-4A73-8FF29155E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5460A7-BB2C-188D-C7E2-F7A241903C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42215-369D-A14F-6EB9-915F273581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F8F3D-0553-6641-F2D1-5EA29E172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2AB8-9F1E-4FD5-923D-57CA9DF74C9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F74F84-3A1C-3115-8F5B-31C766431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372621-6296-963E-0CEF-625A32E93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B6DC-0B08-43C2-85CA-8AF71F8FE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99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24ECAA-DA46-5F36-390C-9B88DAE51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BEB53-A697-6318-E17E-C35C128A4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2F33AC-8EF6-D474-AACE-71B138556B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32AB8-9F1E-4FD5-923D-57CA9DF74C9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C7337-5990-96D6-3783-3BD24DCEFA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DDF85-1B58-D115-2798-17F2A16DCB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1B6DC-0B08-43C2-85CA-8AF71F8FED02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7" descr="Shape, circle&#10;&#10;Description automatically generated">
            <a:extLst>
              <a:ext uri="{FF2B5EF4-FFF2-40B4-BE49-F238E27FC236}">
                <a16:creationId xmlns:a16="http://schemas.microsoft.com/office/drawing/2014/main" id="{537B8722-89AB-E899-FB22-3F7C8A7AA79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45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FBFC4-B960-C6A0-01B6-941B23ECEB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3BCC93-A7E2-9346-76BB-C84CB64D51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985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3335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Alena Trofimova</dc:creator>
  <cp:lastModifiedBy>Alena Trofimova</cp:lastModifiedBy>
  <cp:revision>1</cp:revision>
  <dcterms:created xsi:type="dcterms:W3CDTF">2023-02-16T07:00:03Z</dcterms:created>
  <dcterms:modified xsi:type="dcterms:W3CDTF">2023-02-16T07:03:52Z</dcterms:modified>
</cp:coreProperties>
</file>