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664B4B-5429-D132-1944-F8851D88C9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0524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30AB72-9DEA-C0E7-B18B-02898A9FE9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79875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342E24E-C16E-4131-8B85-37EA2E0593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930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9BF1C-03C7-49D2-9B19-727804405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F9ED6A-CD85-21B2-83AC-E7246BDFF7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95945D-C0CE-834B-F9B7-7611594D87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A448DC-70D1-46EB-A8C1-BA0C32C8A4C6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3B4BC1-69A7-191D-CD77-9B67F9E85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175BAE-B7BA-5002-C23C-B173004B8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C21BD2-6D2B-4816-AB78-F380F9C1C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698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027BB4A-FDDC-FADE-C7EE-9EDC44535C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43AB7F-F0F6-1F4D-46FA-BD886AD65C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490472" y="365125"/>
            <a:ext cx="7120128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5B7BE6-89FA-A584-27D2-67F9A2B12C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A448DC-70D1-46EB-A8C1-BA0C32C8A4C6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88CB25-9825-53BE-036C-90FCA466E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BC480F-E900-97D0-E076-17C6D6D45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C21BD2-6D2B-4816-AB78-F380F9C1C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695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DF8F2-6E31-2E11-78C6-D0133C709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4C3F45-A58D-7B02-B11A-9E15B87DBF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8D2C7D-0293-A62D-83D5-C0822FB2AD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A448DC-70D1-46EB-A8C1-BA0C32C8A4C6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DFA6AA-37CB-7CE2-5083-9067D2E62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021F06-9A38-D11C-01C0-E95DA6521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C21BD2-6D2B-4816-AB78-F380F9C1C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468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8CA66-BB47-28BE-995A-54FEC5808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642580-FB52-69DF-64C6-C95DB8601F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33B570-9631-24A3-CD0B-E38AD5B35B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A448DC-70D1-46EB-A8C1-BA0C32C8A4C6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F648FD-3B8D-6404-8D90-922B4D85E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18E13-8BB3-6A44-15FC-2DA2A7693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C21BD2-6D2B-4816-AB78-F380F9C1C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762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C3159-1AB6-54C3-E38A-978AF3DDE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E51A8C-8F85-D10F-5C10-B592948568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D41341-2D8C-6E29-D7A9-EDC567E43A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10D51-350E-BEB0-CF00-4D767DF772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A448DC-70D1-46EB-A8C1-BA0C32C8A4C6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DF16F1-0976-78D0-F9E3-7B098F4CB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8FD0EE-0CC8-D827-97FD-C71B11515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C21BD2-6D2B-4816-AB78-F380F9C1C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423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C3336-B64A-67D1-3745-90C5E3C1D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75518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56E729-E92D-599B-2A96-64A2970704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9BD0EC-A1D0-9CDE-8CBA-891514A967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43AECD-7615-A3DD-CE47-3C9EED2919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03089C-7DD1-9130-E765-591E9BE801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66777D-28C5-2137-AEDB-A230B5A94C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A448DC-70D1-46EB-A8C1-BA0C32C8A4C6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8969B4-E1CF-6948-4C2F-AB2AF93DA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A33B4D0-29BA-5ABE-31D3-68E5A5B07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C21BD2-6D2B-4816-AB78-F380F9C1C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35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67E7A-A02B-5B83-338A-5A5F65104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400781-B090-AF67-3992-8A5A1D949C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A448DC-70D1-46EB-A8C1-BA0C32C8A4C6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B88C80-EB8D-739C-6237-E2E3EB3F5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CE726C-77F5-F5BA-1B9B-E1E06B413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C21BD2-6D2B-4816-AB78-F380F9C1C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131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D534DF-D9EC-E792-5869-D682C9988E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A448DC-70D1-46EB-A8C1-BA0C32C8A4C6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316FF8-F425-6383-982A-163D9B3FB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B3176C-3BF1-25C6-AD03-4CD921F58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C21BD2-6D2B-4816-AB78-F380F9C1C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942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1B177-12DD-95E1-8E34-51AAD1234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124712"/>
            <a:ext cx="3932237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6D7793-BD92-5536-A7FF-CF848876CF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124712"/>
            <a:ext cx="6172200" cy="473633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ru-RU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E8FE5C-7D52-803D-C6A5-91C2310077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D6E789-1764-A98B-B1F4-B7D10BC368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A448DC-70D1-46EB-A8C1-BA0C32C8A4C6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04A717-404C-AB01-3092-138148526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3F1003-B9BF-E9E9-B475-D7B782AA2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C21BD2-6D2B-4816-AB78-F380F9C1C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582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78F46-E26A-CE89-C710-A8187BB43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97280"/>
            <a:ext cx="3932237" cy="96012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2181DE9-C15A-D871-B3B0-8E309A2DB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5E2F90-6790-DA7A-37E9-E37E628832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0570AB-3C41-DB13-EE12-0B187F16D8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A448DC-70D1-46EB-A8C1-BA0C32C8A4C6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B2E9D7-9860-17E8-52B1-64F48A7DE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E9DACA-FFC1-A322-CBBA-248FD98D3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C21BD2-6D2B-4816-AB78-F380F9C1C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049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C54F40E-B5AE-44D1-8B37-FD7EB6F4E90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4555F4-A093-B072-C1A2-5829B2784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600" y="282829"/>
            <a:ext cx="96012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7223F4-51AF-0E59-7C8F-629A975122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461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97B10-5C91-AF4C-1CBF-85D3733F16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25EA79-406E-77FC-8FBA-7A49DF377A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99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96205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Широкоэкранный</PresentationFormat>
  <Paragraphs>0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Alena Trofimova</dc:creator>
  <cp:lastModifiedBy>Admin PH</cp:lastModifiedBy>
  <cp:revision>7</cp:revision>
  <dcterms:created xsi:type="dcterms:W3CDTF">2023-08-23T18:28:06Z</dcterms:created>
  <dcterms:modified xsi:type="dcterms:W3CDTF">2026-08-10T07:04:04Z</dcterms:modified>
</cp:coreProperties>
</file>