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2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245339-AAD5-E25A-7657-A3BB31FD77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16609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16A8B8-EF35-CADB-6C8E-20276737C3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59680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ru-RU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C2B1E11-AA1F-BCC8-6152-8C7F76F5A59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1036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365E7-151C-BAE1-5C2F-5FE197CBD0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DF7F4E-A231-D573-477D-B2A85892AF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4CA4C3-996A-B97A-1686-87BA5257C62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A5682D2-7977-492D-846C-88D7B51244D0}" type="datetimeFigureOut">
              <a:rPr lang="ru-RU" smtClean="0"/>
              <a:t>30.06.2026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A0DBF8-CA95-AFFA-FF6E-49EBCAFD73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6DF6AB-65D4-D0CB-A8B4-DFFE4060E4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5628BA-6404-430F-88E8-22E22BD1D7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27303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EA7787D-D7F2-5E06-8ECD-54BABB9D80E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19C74BE-6E9E-AD14-5E80-4353833B78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2FB7D9-4E2F-4514-CD2A-4614981C0D3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A5682D2-7977-492D-846C-88D7B51244D0}" type="datetimeFigureOut">
              <a:rPr lang="ru-RU" smtClean="0"/>
              <a:t>30.06.2026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182804-774B-3FD3-9F06-EB9E18C044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6B3DD5-56D4-2708-5C24-08C4C83243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5628BA-6404-430F-88E8-22E22BD1D7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28115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755B36-3BD1-DEFF-BA2F-D893E4CAE4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970B27-D4AE-10CE-688B-43813F749A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911150-649F-5EE1-BAF6-D84AE2D2EDD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A5682D2-7977-492D-846C-88D7B51244D0}" type="datetimeFigureOut">
              <a:rPr lang="ru-RU" smtClean="0"/>
              <a:t>30.06.2026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61C418-EA2A-9674-E8CF-5319F074B3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834B70-39DE-B922-E05F-C896F371B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5628BA-6404-430F-88E8-22E22BD1D7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0090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D36781-28BE-308C-F76E-3AD19AA408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E2AF05-1958-483E-AFF8-C2DFC7FA3E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56CCCE-F2FF-C53C-A666-FB336AD2D3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04012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84CE24F-757C-0B1E-BD28-3A59CF82535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742" y="136711"/>
            <a:ext cx="4134283" cy="995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0041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E762E2-51DC-BBE2-170A-FCA815ABD4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4D34EF-A6F0-D911-B1E5-A074FC9A6D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0F0CA6-9262-978D-1202-A466E70DE33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A5682D2-7977-492D-846C-88D7B51244D0}" type="datetimeFigureOut">
              <a:rPr lang="ru-RU" smtClean="0"/>
              <a:t>30.06.2026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15E92B-EBC6-67C7-BD7D-F67897242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B8407F-ABC7-E890-73DD-E92941A934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5628BA-6404-430F-88E8-22E22BD1D7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11441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F19FB0-D760-37FE-3FFF-9122E4AFBD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47C696-189B-77CC-6BA9-11A3B64B51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FBCA75C-F630-A139-6A41-9362F2D79C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1DAEAB5-04B9-9A84-D144-E6871C0D78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3D3B278-D8BF-D626-D298-50D6D33BD99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EADE02B-B657-7CA5-400E-7B7247B5B6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A5682D2-7977-492D-846C-88D7B51244D0}" type="datetimeFigureOut">
              <a:rPr lang="ru-RU" smtClean="0"/>
              <a:t>30.06.2026</a:t>
            </a:fld>
            <a:endParaRPr lang="ru-R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7E38877-8896-AD93-1DF3-C7CE4AA674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5E141F2-6BC4-50B0-24F3-B073B2B5D8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5628BA-6404-430F-88E8-22E22BD1D7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10582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ABE480-57EB-AF6B-D257-8378FB06B4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7C7F045-946A-A8AC-27C7-9A4D8FFC2FC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A5682D2-7977-492D-846C-88D7B51244D0}" type="datetimeFigureOut">
              <a:rPr lang="ru-RU" smtClean="0"/>
              <a:t>30.06.2026</a:t>
            </a:fld>
            <a:endParaRPr lang="ru-R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E045F9-1EFA-D239-EAAD-27F0FF6FDA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2EF472F-F2A7-8579-F853-FC9525181C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5628BA-6404-430F-88E8-22E22BD1D7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25820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35079B-A5BF-227A-877A-7D9075FAE4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E9C3F1-8C29-3FEA-CA6F-D9CF573EE2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8FF593-D85C-EA02-C371-3780A314B9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23918A-0C83-E9DA-3FE2-27FED4689B6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A5682D2-7977-492D-846C-88D7B51244D0}" type="datetimeFigureOut">
              <a:rPr lang="ru-RU" smtClean="0"/>
              <a:t>30.06.2026</a:t>
            </a:fld>
            <a:endParaRPr lang="ru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723112-274F-0D8D-500B-7844ED21E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01A6B2-784A-1F1C-FCD0-3878B23C0F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5628BA-6404-430F-88E8-22E22BD1D7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20047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FC2CAF-55DC-344C-2B5F-7ADAE9F76D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89479D1-61DB-61D2-B140-54789BE4092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A942B7C-F2B3-DDE0-3815-9DD2026EDB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0DD1F8-268D-044C-1F3B-2EC713A5972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A5682D2-7977-492D-846C-88D7B51244D0}" type="datetimeFigureOut">
              <a:rPr lang="ru-RU" smtClean="0"/>
              <a:t>30.06.2026</a:t>
            </a:fld>
            <a:endParaRPr lang="ru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7FECA3-CF74-DFB7-D28A-5063FFE98D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AE25CA-2D78-4F66-8058-730B6ED9A5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5628BA-6404-430F-88E8-22E22BD1D7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0381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07D2200-5A45-BC23-3C84-76078D67699B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CA2EB7F-5BDA-B4C0-96B0-13EF726BC2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8A5FCD-3756-B1DA-BDAA-D9ECE8669E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67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5" r:id="rId4"/>
    <p:sldLayoutId id="2147483651" r:id="rId5"/>
    <p:sldLayoutId id="2147483653" r:id="rId6"/>
    <p:sldLayoutId id="2147483654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7A3D0044-76B9-95B8-A530-A02EB32AD1B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0FA644E-EAD6-35C5-6E5C-ACDA5D4BADB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13300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366120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623225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260</TotalTime>
  <Words>0</Words>
  <Application>Microsoft Office PowerPoint</Application>
  <PresentationFormat>Widescreen</PresentationFormat>
  <Paragraphs>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Alena Trofimova</dc:creator>
  <cp:lastModifiedBy>Alena Trofimova</cp:lastModifiedBy>
  <cp:revision>7</cp:revision>
  <dcterms:created xsi:type="dcterms:W3CDTF">2023-08-16T08:21:03Z</dcterms:created>
  <dcterms:modified xsi:type="dcterms:W3CDTF">2026-06-30T11:27:51Z</dcterms:modified>
</cp:coreProperties>
</file>