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102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6CF793B-94BC-4FAF-B429-D5C239EA5B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33312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125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294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09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5532" y="365125"/>
            <a:ext cx="938985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242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62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130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864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81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227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69285-E58F-4C4E-A175-E9110A2A29E4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9DEEFD4-EDB8-4584-895F-20C9327670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309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1F75B-8096-EA58-A4E5-8C28255F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24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EADE10-E79A-43E5-A8BC-A4F4E44C6CB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620" y="365125"/>
            <a:ext cx="946517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605128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7BCEE-1D4B-128A-A4E2-6CF69A1801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2957CE-D6B1-5F70-6D6F-87FEF6BF58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2541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13319E-4C69-44BE-91AD-3BA48C913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621" y="843280"/>
            <a:ext cx="8830180" cy="8474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E4241D-D344-4A41-8691-B5355512B4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4226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Stas</dc:creator>
  <cp:lastModifiedBy>Admin PH</cp:lastModifiedBy>
  <cp:revision>11</cp:revision>
  <dcterms:created xsi:type="dcterms:W3CDTF">2023-08-14T10:29:18Z</dcterms:created>
  <dcterms:modified xsi:type="dcterms:W3CDTF">2026-08-10T07:04:32Z</dcterms:modified>
</cp:coreProperties>
</file>