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61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04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33B19A5-A73E-62ED-BB8D-3CD873C587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8206"/>
            <a:ext cx="12224538" cy="68397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5966A6-3979-A948-EC7D-E49790038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6163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AD7023-4DE9-065E-6EB2-E939A49208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4130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24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3D81D-50A7-CE22-8169-6C4FD565C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69F76F-DCC6-FEC4-D4B2-3AEDD296E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62DBD-1E9B-F6F0-96CD-46BE8AA61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29E0-81AF-4179-8286-BADDC4DDC683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9C339-77C8-3695-2D1A-C8C6A7207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3B825-4AFA-8C35-36B4-933947F38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3E50-1041-4060-A22D-ED7BF4213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54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F497A1-6A4D-7CE4-EFC3-47B3214F7F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BA103-E2FC-F0E4-F48C-2513F8DD06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59769-3391-713B-C47E-B139FDAD4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29E0-81AF-4179-8286-BADDC4DDC683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F5131-CD21-EF48-92A5-A1CEE8DB7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CBD3A-F821-041E-1CCE-2763ED91C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3E50-1041-4060-A22D-ED7BF4213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8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4B703-7E30-4091-3122-2E48488D2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42CF7-BC18-4A8B-F114-E414ED8B4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BA21E-7384-DAD3-EB52-B9FC02154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29E0-81AF-4179-8286-BADDC4DDC683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A9879-CA2D-D12E-F20C-A7C6511B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CAE5B-932E-EF5A-8233-DD9BBAA80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3E50-1041-4060-A22D-ED7BF4213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578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0B3CF-4AA5-3C3E-C59E-719415EE5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FBFF5-CD7C-820D-D347-666D2002B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969F9-0A4E-32D5-371F-5D30CA1D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29E0-81AF-4179-8286-BADDC4DDC683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99EB2-B58C-FF35-F405-CEF4C0D4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05F44-2C77-6C96-6FD3-07B771B60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3E50-1041-4060-A22D-ED7BF4213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1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C0827-A029-575C-8E05-C9BD17E8F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EC9D1-E49D-EAE2-2BE2-BDC8695367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70CA09-1355-242E-5118-6C3B3E168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4E492-E537-416E-FA6E-DE14F7A2E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29E0-81AF-4179-8286-BADDC4DDC683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E9C58D-B67F-D48E-4101-874E33AA9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67FE4-D6C8-8C7D-035B-B421616C8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3E50-1041-4060-A22D-ED7BF4213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53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87831-A88F-1152-774D-F06F05EB1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51394-558D-67CD-CB37-6DEFB404F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19ADD7-7AC6-21A0-EA9A-6B9FD2050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21A152-6479-D119-9386-3B51B56184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19927B-3F71-EC53-516B-B4E7A54F1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D2F968-9211-3932-A069-8DF38432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29E0-81AF-4179-8286-BADDC4DDC683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3A4914-9F63-738C-B3F5-AEC278FBF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647931-072B-08CF-93D3-CC06008DE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3E50-1041-4060-A22D-ED7BF4213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80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694B5-0C37-7F19-B4FF-B90132824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0EBC88-BD96-ED38-946F-10E189E58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29E0-81AF-4179-8286-BADDC4DDC683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2D5FA-AE76-E1FE-21CA-7A56E55E5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F3CB9D-93C9-5A26-DCA2-F3C74F24F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3E50-1041-4060-A22D-ED7BF4213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51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84990E-537A-38A5-E310-A2D1B1779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29E0-81AF-4179-8286-BADDC4DDC683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FD16D1-A6F9-9DD1-3C05-9E8CA8C96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17FCA-E33E-07F3-E0B2-8DB25899C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3E50-1041-4060-A22D-ED7BF4213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352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D0745-B70E-DEA9-C074-7007C002C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AE85C-53E3-363E-D28E-00FD5D702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F5BF76-F7B1-105C-DFA9-226205A57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3C0132-5BD0-0451-D02A-5CBFD0E29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29E0-81AF-4179-8286-BADDC4DDC683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489224-07C7-CF3D-94BF-E8FE80733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FE2B67-3ACF-38C8-D629-B9EC0237A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3E50-1041-4060-A22D-ED7BF4213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01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E6E5-272F-91D2-7B9B-016724D00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65EBE2-9897-5F83-F3D0-8776C8C379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0C01C6-C54F-9C19-402D-580915DFC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AA83A3-A9D5-24A6-FF6B-D17B1F237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29E0-81AF-4179-8286-BADDC4DDC683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5EA76-708A-B004-5754-1150056C9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2C4A27-D3BA-F257-D2EF-E6717718E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3E50-1041-4060-A22D-ED7BF4213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01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E7B41D-42D3-13FA-2FC2-F842F822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6AB4C-D749-977D-8EFD-48B27DF8A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CFDD2-F628-186F-FC69-821808298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0929E0-81AF-4179-8286-BADDC4DDC683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29508-EC1B-F9ED-9F25-E972CE4C0B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4CBC-2936-95FB-D05C-DFE128741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A53E50-1041-4060-A22D-ED7BF4213FBC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3013C0-8B0C-3EF0-1C43-CB51625F867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8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9898B-0050-4780-4A96-1C3ED65B1B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C8326C-A672-8BA0-81BA-17E3A050C7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762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AC57CD-A5B0-8E93-A6FA-6DB9400DF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63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113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Alena Trofimova</dc:creator>
  <cp:lastModifiedBy>Alena Trofimova</cp:lastModifiedBy>
  <cp:revision>2</cp:revision>
  <dcterms:created xsi:type="dcterms:W3CDTF">2026-04-09T06:32:11Z</dcterms:created>
  <dcterms:modified xsi:type="dcterms:W3CDTF">2026-04-09T06:45:55Z</dcterms:modified>
</cp:coreProperties>
</file>