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69FA24-EEAD-D66E-488C-4C394B229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4156E-58AF-8891-442C-3F627AE9B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764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45122-25E1-19A5-65BB-396C39908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404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6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A711-3165-89C1-D2BD-AB927554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A5555-1DF3-6D1B-A813-84AE22BC5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71DE1D-07EE-93C1-56CD-BB50379A5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1"/>
          <a:stretch>
            <a:fillRect/>
          </a:stretch>
        </p:blipFill>
        <p:spPr>
          <a:xfrm>
            <a:off x="0" y="6379441"/>
            <a:ext cx="12192000" cy="4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B5BE1-46F0-ADAC-94F5-4D4BE190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973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A4A4-4749-E0B4-8D0A-C36C8867E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FC076-91F5-B19B-978D-409812CEC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1"/>
          <a:stretch>
            <a:fillRect/>
          </a:stretch>
        </p:blipFill>
        <p:spPr>
          <a:xfrm>
            <a:off x="0" y="6379441"/>
            <a:ext cx="12192000" cy="4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DBD7-A7AF-8855-1601-33952C9C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7F006-179C-883B-26CB-7DBB6E0CE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01D8F-746B-EEBE-D68F-9F291A8CE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0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CE46-BF27-985A-BF34-BF27C9C4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2EFD2-F142-0242-BC0A-3C11C12A5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F2DBC-E7D5-CB15-E157-5FAC6F364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CE51B9-12CF-5497-2F98-8A6BDB63D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2E953-824A-2009-9FA4-D96C6DF7F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04E-4902-7E70-D5F4-0F98F582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5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73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D8FC-37F2-521E-78FD-B6DEE2C9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C4362-069B-C94E-6164-156C5A662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1D12C-E6EF-8C12-AF1D-8C320FB8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81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7E897-9D5C-CCFC-053F-AC5EFB33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4B06D-253C-4878-8281-3D75905E9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49CE5-7710-0047-3DBC-DBE496CFD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84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952BF0-C8AF-9159-3048-69A323F7D5C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4D94F-6729-822B-61E9-FC87E21A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640FF-E239-37FC-B6AD-A4A97B831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C4D186-F9E0-8D19-7F80-E1CEDF38AC7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1"/>
          <a:stretch>
            <a:fillRect/>
          </a:stretch>
        </p:blipFill>
        <p:spPr>
          <a:xfrm>
            <a:off x="0" y="6379441"/>
            <a:ext cx="12192000" cy="4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A406-97FA-ABC0-E572-3EBD4DFDA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767C0-072F-C234-5980-F2A8392C8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64F4-2AC1-F14B-87FE-FCF69970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D631D-D70A-6D6B-C85C-5D303B6A8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7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FB342-C3BA-77A2-590A-0A1C4199DF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4529F-6D7C-8AC8-F2E5-B70175713F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53AB0-5BAD-942D-F81F-8CF406FE9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8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Alena Trofimova</dc:creator>
  <cp:lastModifiedBy>Alena Trofimova</cp:lastModifiedBy>
  <cp:revision>2</cp:revision>
  <dcterms:created xsi:type="dcterms:W3CDTF">2026-01-20T13:06:02Z</dcterms:created>
  <dcterms:modified xsi:type="dcterms:W3CDTF">2026-01-20T13:24:17Z</dcterms:modified>
</cp:coreProperties>
</file>