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 shot of a computer&#10;&#10;AI-generated content may be incorrect.">
            <a:extLst>
              <a:ext uri="{FF2B5EF4-FFF2-40B4-BE49-F238E27FC236}">
                <a16:creationId xmlns:a16="http://schemas.microsoft.com/office/drawing/2014/main" id="{AFF69D26-CE84-1269-56AE-E0163687CD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664B4B-5429-D132-1944-F8851D88C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0524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30AB72-9DEA-C0E7-B18B-02898A9FE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793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9BF1C-03C7-49D2-9B19-727804405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F9ED6A-CD85-21B2-83AC-E7246BDFF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5945D-C0CE-834B-F9B7-7611594D87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B4BC1-69A7-191D-CD77-9B67F9E85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75BAE-B7BA-5002-C23C-B173004B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69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27BB4A-FDDC-FADE-C7EE-9EDC44535C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3AB7F-F0F6-1F4D-46FA-BD886AD65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90472" y="365125"/>
            <a:ext cx="7120128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B7BE6-89FA-A584-27D2-67F9A2B1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8CB25-9825-53BE-036C-90FCA466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C480F-E900-97D0-E076-17C6D6D45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69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DF8F2-6E31-2E11-78C6-D0133C70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C3F45-A58D-7B02-B11A-9E15B87DB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2C7D-0293-A62D-83D5-C0822FB2A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FA6AA-37CB-7CE2-5083-9067D2E62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21F06-9A38-D11C-01C0-E95DA652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6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8CA66-BB47-28BE-995A-54FEC5808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42580-FB52-69DF-64C6-C95DB8601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3B570-9631-24A3-CD0B-E38AD5B35B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648FD-3B8D-6404-8D90-922B4D85E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18E13-8BB3-6A44-15FC-2DA2A769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76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3159-1AB6-54C3-E38A-978AF3DDE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51A8C-8F85-D10F-5C10-B59294856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41341-2D8C-6E29-D7A9-EDC567E43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10D51-350E-BEB0-CF00-4D767DF772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F16F1-0976-78D0-F9E3-7B098F4CB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8FD0EE-0CC8-D827-97FD-C71B11515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42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C3336-B64A-67D1-3745-90C5E3C1D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365125"/>
            <a:ext cx="97551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6E729-E92D-599B-2A96-64A297070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9BD0EC-A1D0-9CDE-8CBA-891514A96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43AECD-7615-A3DD-CE47-3C9EED2919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03089C-7DD1-9130-E765-591E9BE801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66777D-28C5-2137-AEDB-A230B5A94C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8969B4-E1CF-6948-4C2F-AB2AF93DA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33B4D0-29BA-5ABE-31D3-68E5A5B0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3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67E7A-A02B-5B83-338A-5A5F65104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400781-B090-AF67-3992-8A5A1D949C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B88C80-EB8D-739C-6237-E2E3EB3F5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CE726C-77F5-F5BA-1B9B-E1E06B413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13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D534DF-D9EC-E792-5869-D682C9988E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316FF8-F425-6383-982A-163D9B3FB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3176C-3BF1-25C6-AD03-4CD921F58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94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1B177-12DD-95E1-8E34-51AAD123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24712"/>
            <a:ext cx="3932237" cy="9326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D7793-BD92-5536-A7FF-CF848876C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24712"/>
            <a:ext cx="6172200" cy="4736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8FE5C-7D52-803D-C6A5-91C231007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6E789-1764-A98B-B1F4-B7D10BC368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4A717-404C-AB01-3092-138148526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F1003-B9BF-E9E9-B475-D7B782AA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58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78F46-E26A-CE89-C710-A8187BB43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7280"/>
            <a:ext cx="3932237" cy="960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181DE9-C15A-D871-B3B0-8E309A2DBD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5E2F90-6790-DA7A-37E9-E37E62883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0570AB-3C41-DB13-EE12-0B187F16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2E9D7-9860-17E8-52B1-64F48A7D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9DACA-FFC1-A322-CBBA-248FD98D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04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4555F4-A093-B072-C1A2-5829B278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82829"/>
            <a:ext cx="9601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223F4-51AF-0E59-7C8F-629A97512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565AB4-3B0D-A692-4379-1166B3DF5CA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07650" y="563"/>
            <a:ext cx="1384419" cy="103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46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97B10-5C91-AF4C-1CBF-85D3733F16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25EA79-406E-77FC-8FBA-7A49DF377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962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Trofimova</dc:creator>
  <cp:lastModifiedBy>Alena Trofimova</cp:lastModifiedBy>
  <cp:revision>5</cp:revision>
  <dcterms:created xsi:type="dcterms:W3CDTF">2023-08-23T18:28:06Z</dcterms:created>
  <dcterms:modified xsi:type="dcterms:W3CDTF">2025-08-19T10:53:12Z</dcterms:modified>
</cp:coreProperties>
</file>