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background with black and white text&#10;&#10;AI-generated content may be incorrect.">
            <a:extLst>
              <a:ext uri="{FF2B5EF4-FFF2-40B4-BE49-F238E27FC236}">
                <a16:creationId xmlns:a16="http://schemas.microsoft.com/office/drawing/2014/main" id="{BD70E7D3-8EE9-0028-692E-DE96C38245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0245339-AAD5-E25A-7657-A3BB31FD7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16609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16A8B8-EF35-CADB-6C8E-20276737C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968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310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1F0F140C-FBB3-CB41-E755-EF364542FF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755B36-3BD1-DEFF-BA2F-D893E4CA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70B27-D4AE-10CE-688B-43813F749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11150-649F-5EE1-BAF6-D84AE2D2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5682D2-7977-492D-846C-88D7B51244D0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1C418-EA2A-9674-E8CF-5319F074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4B70-39DE-B922-E05F-C896F371B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5628BA-6404-430F-88E8-22E22BD1D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9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1BC960E7-D95D-C375-99F8-17CD51DFE8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D36781-28BE-308C-F76E-3AD19AA40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2AF05-1958-483E-AFF8-C2DFC7FA3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6CCCE-F2FF-C53C-A666-FB336AD2D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40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4692255D-19E6-D240-C427-12B75F92EF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E762E2-51DC-BBE2-170A-FCA815ABD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D34EF-A6F0-D911-B1E5-A074FC9A6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F0CA6-9262-978D-1202-A466E70D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5682D2-7977-492D-846C-88D7B51244D0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5E92B-EBC6-67C7-BD7D-F67897242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8407F-ABC7-E890-73DD-E92941A93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5628BA-6404-430F-88E8-22E22BD1D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14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A06231C6-064B-ACA1-DFF8-E9B566F3FE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F19FB0-D760-37FE-3FFF-9122E4AF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7C696-189B-77CC-6BA9-11A3B64B5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BCA75C-F630-A139-6A41-9362F2D79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AEAB5-04B9-9A84-D144-E6871C0D78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D3B278-D8BF-D626-D298-50D6D33BD9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DE02B-B657-7CA5-400E-7B7247B5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5682D2-7977-492D-846C-88D7B51244D0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E38877-8896-AD93-1DF3-C7CE4AA67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141F2-6BC4-50B0-24F3-B073B2B5D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5628BA-6404-430F-88E8-22E22BD1D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05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background with black and white clouds&#10;&#10;AI-generated content may be incorrect.">
            <a:extLst>
              <a:ext uri="{FF2B5EF4-FFF2-40B4-BE49-F238E27FC236}">
                <a16:creationId xmlns:a16="http://schemas.microsoft.com/office/drawing/2014/main" id="{74C0947C-AA49-407E-210E-798956B47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8ABE480-57EB-AF6B-D257-8378FB06B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C7F045-946A-A8AC-27C7-9A4D8FFC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5682D2-7977-492D-846C-88D7B51244D0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045F9-1EFA-D239-EAAD-27F0FF6FD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EF472F-F2A7-8579-F853-FC9525181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5628BA-6404-430F-88E8-22E22BD1D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58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600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A2EB7F-5BDA-B4C0-96B0-13EF726B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A5FCD-3756-B1DA-BDAA-D9ECE8669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A363E-951A-6DF1-D230-2862E9FA38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3D0044-76B9-95B8-A530-A02EB32AD1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330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2434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Alena Trofimova</dc:creator>
  <cp:lastModifiedBy>Alena Trofimova</cp:lastModifiedBy>
  <cp:revision>6</cp:revision>
  <dcterms:created xsi:type="dcterms:W3CDTF">2023-08-16T08:21:03Z</dcterms:created>
  <dcterms:modified xsi:type="dcterms:W3CDTF">2025-10-09T08:05:44Z</dcterms:modified>
</cp:coreProperties>
</file>