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text and red text&#10;&#10;AI-generated content may be incorrect.">
            <a:extLst>
              <a:ext uri="{FF2B5EF4-FFF2-40B4-BE49-F238E27FC236}">
                <a16:creationId xmlns:a16="http://schemas.microsoft.com/office/drawing/2014/main" id="{F8B8D11D-EA3A-6CCE-F498-4BC091618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245339-AAD5-E25A-7657-A3BB31FD7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6609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6A8B8-EF35-CADB-6C8E-20276737C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5968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10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65E7-151C-BAE1-5C2F-5FE197CB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F7F4E-A231-D573-477D-B2A85892AF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CA4C3-996A-B97A-1686-87BA5257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0DBF8-CA95-AFFA-FF6E-49EBCAFD7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DF6AB-65D4-D0CB-A8B4-DFFE4060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73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A7787D-D7F2-5E06-8ECD-54BABB9D8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C74BE-6E9E-AD14-5E80-4353833B7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FB7D9-4E2F-4514-CD2A-4614981C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2804-774B-3FD3-9F06-EB9E18C04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B3DD5-56D4-2708-5C24-08C4C832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81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5B36-3BD1-DEFF-BA2F-D893E4CAE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70B27-D4AE-10CE-688B-43813F749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11150-649F-5EE1-BAF6-D84AE2D2ED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1C418-EA2A-9674-E8CF-5319F074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34B70-39DE-B922-E05F-C896F371B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clouds and lines&#10;&#10;Description automatically generated">
            <a:extLst>
              <a:ext uri="{FF2B5EF4-FFF2-40B4-BE49-F238E27FC236}">
                <a16:creationId xmlns:a16="http://schemas.microsoft.com/office/drawing/2014/main" id="{E4E6018E-189D-CC87-B750-CB2BEC3687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36781-28BE-308C-F76E-3AD19AA4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2AF05-1958-483E-AFF8-C2DFC7FA3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6CCCE-F2FF-C53C-A666-FB336AD2D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background with blue clouds and lines&#10;&#10;Description automatically generated">
            <a:extLst>
              <a:ext uri="{FF2B5EF4-FFF2-40B4-BE49-F238E27FC236}">
                <a16:creationId xmlns:a16="http://schemas.microsoft.com/office/drawing/2014/main" id="{D0CFFC37-6E80-459F-F957-14E609A234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0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62E2-51DC-BBE2-170A-FCA815AB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D34EF-A6F0-D911-B1E5-A074FC9A6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F0CA6-9262-978D-1202-A466E70D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5E92B-EBC6-67C7-BD7D-F67897242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8407F-ABC7-E890-73DD-E92941A9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14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9FB0-D760-37FE-3FFF-9122E4AF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7C696-189B-77CC-6BA9-11A3B64B5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CA75C-F630-A139-6A41-9362F2D79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AEAB5-04B9-9A84-D144-E6871C0D7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D3B278-D8BF-D626-D298-50D6D33BD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DE02B-B657-7CA5-400E-7B7247B5B6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E38877-8896-AD93-1DF3-C7CE4AA67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141F2-6BC4-50B0-24F3-B073B2B5D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05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E480-57EB-AF6B-D257-8378FB06B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C7F045-946A-A8AC-27C7-9A4D8FFC2F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045F9-1EFA-D239-EAAD-27F0FF6FD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F472F-F2A7-8579-F853-FC952518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079B-A5BF-227A-877A-7D9075FAE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9C3F1-8C29-3FEA-CA6F-D9CF573EE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FF593-D85C-EA02-C371-3780A314B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3918A-0C83-E9DA-3FE2-27FED468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23112-274F-0D8D-500B-7844ED21E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1A6B2-784A-1F1C-FCD0-3878B23C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0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2CAF-55DC-344C-2B5F-7ADAE9F7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9479D1-61DB-61D2-B140-54789BE40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42B7C-F2B3-DDE0-3815-9DD2026ED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DD1F8-268D-044C-1F3B-2EC713A5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5682D2-7977-492D-846C-88D7B51244D0}" type="datetimeFigureOut">
              <a:rPr lang="ru-RU" smtClean="0"/>
              <a:t>19.08.2025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FECA3-CF74-DFB7-D28A-5063FFE9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E25CA-2D78-4F66-8058-730B6ED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5628BA-6404-430F-88E8-22E22BD1D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ue lines and dots&#10;&#10;Description automatically generated">
            <a:extLst>
              <a:ext uri="{FF2B5EF4-FFF2-40B4-BE49-F238E27FC236}">
                <a16:creationId xmlns:a16="http://schemas.microsoft.com/office/drawing/2014/main" id="{FBEFB66A-74BE-6560-01A7-91B173AD11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2EB7F-5BDA-B4C0-96B0-13EF726B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A5FCD-3756-B1DA-BDAA-D9ECE8669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1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63E-951A-6DF1-D230-2862E9FA3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D0044-76B9-95B8-A530-A02EB32AD1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33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434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1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5</cp:revision>
  <dcterms:created xsi:type="dcterms:W3CDTF">2023-08-16T08:21:03Z</dcterms:created>
  <dcterms:modified xsi:type="dcterms:W3CDTF">2025-08-19T13:41:09Z</dcterms:modified>
</cp:coreProperties>
</file>