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background with blue and green text&#10;&#10;AI-generated content may be incorrect.">
            <a:extLst>
              <a:ext uri="{FF2B5EF4-FFF2-40B4-BE49-F238E27FC236}">
                <a16:creationId xmlns:a16="http://schemas.microsoft.com/office/drawing/2014/main" id="{F1A30C03-C38C-AC8D-123B-3011A543CF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73331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22.08.2025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22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22.08.2025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309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1F75B-8096-EA58-A4E5-8C28255F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24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22.08.2025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12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22.08.2025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29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22.08.2025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09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5532" y="365125"/>
            <a:ext cx="9389855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22.08.2025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24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22.08.2025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62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22.08.2025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13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22.08.2025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86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69285-E58F-4C4E-A175-E9110A2A29E4}" type="datetimeFigureOut">
              <a:rPr lang="ru-RU" smtClean="0"/>
              <a:t>22.08.2025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DEEFD4-EDB8-4584-895F-20C932767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81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1CBAD3C-584E-C718-0F58-BC429D2F0B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15945"/>
          <a:stretch/>
        </p:blipFill>
        <p:spPr>
          <a:xfrm>
            <a:off x="491453" y="107944"/>
            <a:ext cx="1363181" cy="77227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8620" y="365125"/>
            <a:ext cx="946517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05128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7BCEE-1D4B-128A-A4E2-6CF69A1801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2957CE-D6B1-5F70-6D6F-87FEF6BF58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541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312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PowerPoint Presentation</vt:lpstr>
      <vt:lpstr>PowerPoint Presentation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Stas</dc:creator>
  <cp:lastModifiedBy>Alena Trofimova</cp:lastModifiedBy>
  <cp:revision>7</cp:revision>
  <dcterms:created xsi:type="dcterms:W3CDTF">2023-08-14T10:29:18Z</dcterms:created>
  <dcterms:modified xsi:type="dcterms:W3CDTF">2025-08-22T12:20:12Z</dcterms:modified>
</cp:coreProperties>
</file>