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2880042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FDD4"/>
    <a:srgbClr val="5CC9E6"/>
    <a:srgbClr val="A4D063"/>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0" d="100"/>
          <a:sy n="20" d="100"/>
        </p:scale>
        <p:origin x="3036" y="25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032" y="5891626"/>
            <a:ext cx="24480361" cy="12533242"/>
          </a:xfrm>
        </p:spPr>
        <p:txBody>
          <a:bodyPr anchor="b"/>
          <a:lstStyle>
            <a:lvl1pPr algn="ctr">
              <a:defRPr sz="18898"/>
            </a:lvl1pPr>
          </a:lstStyle>
          <a:p>
            <a:r>
              <a:rPr lang="en-US"/>
              <a:t>Click to edit Master title style</a:t>
            </a:r>
            <a:endParaRPr lang="en-US" dirty="0"/>
          </a:p>
        </p:txBody>
      </p:sp>
      <p:sp>
        <p:nvSpPr>
          <p:cNvPr id="3" name="Subtitle 2"/>
          <p:cNvSpPr>
            <a:spLocks noGrp="1"/>
          </p:cNvSpPr>
          <p:nvPr>
            <p:ph type="subTitle" idx="1"/>
          </p:nvPr>
        </p:nvSpPr>
        <p:spPr>
          <a:xfrm>
            <a:off x="3600053" y="18908198"/>
            <a:ext cx="21600319" cy="8691601"/>
          </a:xfrm>
        </p:spPr>
        <p:txBody>
          <a:bodyPr/>
          <a:lstStyle>
            <a:lvl1pPr marL="0" indent="0" algn="ctr">
              <a:buNone/>
              <a:defRPr sz="7559"/>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53798A-1F45-4BCE-AD86-65A51D8F491C}" type="datetimeFigureOut">
              <a:rPr lang="ru-RU" smtClean="0"/>
              <a:t>16.08.2024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3072614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53798A-1F45-4BCE-AD86-65A51D8F491C}" type="datetimeFigureOut">
              <a:rPr lang="ru-RU" smtClean="0"/>
              <a:t>16.08.2024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62753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1916653"/>
            <a:ext cx="6210092" cy="3050811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980031" y="1916653"/>
            <a:ext cx="18270270" cy="305081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53798A-1F45-4BCE-AD86-65A51D8F491C}" type="datetimeFigureOut">
              <a:rPr lang="ru-RU" smtClean="0"/>
              <a:t>16.08.2024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331596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53798A-1F45-4BCE-AD86-65A51D8F491C}" type="datetimeFigureOut">
              <a:rPr lang="ru-RU" smtClean="0"/>
              <a:t>16.08.2024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422538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65030" y="8974945"/>
            <a:ext cx="24840367" cy="14974888"/>
          </a:xfrm>
        </p:spPr>
        <p:txBody>
          <a:bodyPr anchor="b"/>
          <a:lstStyle>
            <a:lvl1pPr>
              <a:defRPr sz="18898"/>
            </a:lvl1pPr>
          </a:lstStyle>
          <a:p>
            <a:r>
              <a:rPr lang="en-US"/>
              <a:t>Click to edit Master title style</a:t>
            </a:r>
            <a:endParaRPr lang="en-US" dirty="0"/>
          </a:p>
        </p:txBody>
      </p:sp>
      <p:sp>
        <p:nvSpPr>
          <p:cNvPr id="3" name="Text Placeholder 2"/>
          <p:cNvSpPr>
            <a:spLocks noGrp="1"/>
          </p:cNvSpPr>
          <p:nvPr>
            <p:ph type="body" idx="1"/>
          </p:nvPr>
        </p:nvSpPr>
        <p:spPr>
          <a:xfrm>
            <a:off x="1965030" y="24091502"/>
            <a:ext cx="24840367" cy="7874940"/>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53798A-1F45-4BCE-AD86-65A51D8F491C}" type="datetimeFigureOut">
              <a:rPr lang="ru-RU" smtClean="0"/>
              <a:t>16.08.2024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206980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80029" y="9583264"/>
            <a:ext cx="12240181"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4580215" y="9583264"/>
            <a:ext cx="12240181"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53798A-1F45-4BCE-AD86-65A51D8F491C}" type="datetimeFigureOut">
              <a:rPr lang="ru-RU" smtClean="0"/>
              <a:t>16.08.2024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265186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3780" y="1916661"/>
            <a:ext cx="24840367" cy="695828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983784" y="8824938"/>
            <a:ext cx="12183928" cy="4324966"/>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en-US"/>
              <a:t>Click to edit Master text styles</a:t>
            </a:r>
          </a:p>
        </p:txBody>
      </p:sp>
      <p:sp>
        <p:nvSpPr>
          <p:cNvPr id="4" name="Content Placeholder 3"/>
          <p:cNvSpPr>
            <a:spLocks noGrp="1"/>
          </p:cNvSpPr>
          <p:nvPr>
            <p:ph sz="half" idx="2"/>
          </p:nvPr>
        </p:nvSpPr>
        <p:spPr>
          <a:xfrm>
            <a:off x="1983784" y="13149904"/>
            <a:ext cx="12183928"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4580217" y="8824938"/>
            <a:ext cx="12243932" cy="4324966"/>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en-US"/>
              <a:t>Click to edit Master text styles</a:t>
            </a:r>
          </a:p>
        </p:txBody>
      </p:sp>
      <p:sp>
        <p:nvSpPr>
          <p:cNvPr id="6" name="Content Placeholder 5"/>
          <p:cNvSpPr>
            <a:spLocks noGrp="1"/>
          </p:cNvSpPr>
          <p:nvPr>
            <p:ph sz="quarter" idx="4"/>
          </p:nvPr>
        </p:nvSpPr>
        <p:spPr>
          <a:xfrm>
            <a:off x="14580217" y="13149904"/>
            <a:ext cx="12243932"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53798A-1F45-4BCE-AD86-65A51D8F491C}" type="datetimeFigureOut">
              <a:rPr lang="ru-RU" smtClean="0"/>
              <a:t>16.08.2024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851048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53798A-1F45-4BCE-AD86-65A51D8F491C}" type="datetimeFigureOut">
              <a:rPr lang="ru-RU" smtClean="0"/>
              <a:t>16.08.2024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3790676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3798A-1F45-4BCE-AD86-65A51D8F491C}" type="datetimeFigureOut">
              <a:rPr lang="ru-RU" smtClean="0"/>
              <a:t>16.08.2024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2022108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3780" y="2399982"/>
            <a:ext cx="9288887" cy="8399939"/>
          </a:xfrm>
        </p:spPr>
        <p:txBody>
          <a:bodyPr anchor="b"/>
          <a:lstStyle>
            <a:lvl1pPr>
              <a:defRPr sz="10079"/>
            </a:lvl1pPr>
          </a:lstStyle>
          <a:p>
            <a:r>
              <a:rPr lang="en-US"/>
              <a:t>Click to edit Master title style</a:t>
            </a:r>
            <a:endParaRPr lang="en-US" dirty="0"/>
          </a:p>
        </p:txBody>
      </p:sp>
      <p:sp>
        <p:nvSpPr>
          <p:cNvPr id="3" name="Content Placeholder 2"/>
          <p:cNvSpPr>
            <a:spLocks noGrp="1"/>
          </p:cNvSpPr>
          <p:nvPr>
            <p:ph idx="1"/>
          </p:nvPr>
        </p:nvSpPr>
        <p:spPr>
          <a:xfrm>
            <a:off x="12243932" y="5183304"/>
            <a:ext cx="14580215" cy="25583147"/>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83780" y="10799922"/>
            <a:ext cx="9288887" cy="20008190"/>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en-US"/>
              <a:t>Click to edit Master text styles</a:t>
            </a:r>
          </a:p>
        </p:txBody>
      </p:sp>
      <p:sp>
        <p:nvSpPr>
          <p:cNvPr id="5" name="Date Placeholder 4"/>
          <p:cNvSpPr>
            <a:spLocks noGrp="1"/>
          </p:cNvSpPr>
          <p:nvPr>
            <p:ph type="dt" sz="half" idx="10"/>
          </p:nvPr>
        </p:nvSpPr>
        <p:spPr/>
        <p:txBody>
          <a:bodyPr/>
          <a:lstStyle/>
          <a:p>
            <a:fld id="{CE53798A-1F45-4BCE-AD86-65A51D8F491C}" type="datetimeFigureOut">
              <a:rPr lang="ru-RU" smtClean="0"/>
              <a:t>16.08.2024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4038391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3780" y="2399982"/>
            <a:ext cx="9288887" cy="8399939"/>
          </a:xfrm>
        </p:spPr>
        <p:txBody>
          <a:bodyPr anchor="b"/>
          <a:lstStyle>
            <a:lvl1pPr>
              <a:defRPr sz="10079"/>
            </a:lvl1pPr>
          </a:lstStyle>
          <a:p>
            <a:r>
              <a:rPr lang="en-US"/>
              <a:t>Click to edit Master title style</a:t>
            </a:r>
            <a:endParaRPr lang="en-US" dirty="0"/>
          </a:p>
        </p:txBody>
      </p:sp>
      <p:sp>
        <p:nvSpPr>
          <p:cNvPr id="3" name="Picture Placeholder 2"/>
          <p:cNvSpPr>
            <a:spLocks noGrp="1" noChangeAspect="1"/>
          </p:cNvSpPr>
          <p:nvPr>
            <p:ph type="pic" idx="1"/>
          </p:nvPr>
        </p:nvSpPr>
        <p:spPr>
          <a:xfrm>
            <a:off x="12243932" y="5183304"/>
            <a:ext cx="14580215" cy="25583147"/>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en-US"/>
              <a:t>Click icon to add picture</a:t>
            </a:r>
            <a:endParaRPr lang="en-US" dirty="0"/>
          </a:p>
        </p:txBody>
      </p:sp>
      <p:sp>
        <p:nvSpPr>
          <p:cNvPr id="4" name="Text Placeholder 3"/>
          <p:cNvSpPr>
            <a:spLocks noGrp="1"/>
          </p:cNvSpPr>
          <p:nvPr>
            <p:ph type="body" sz="half" idx="2"/>
          </p:nvPr>
        </p:nvSpPr>
        <p:spPr>
          <a:xfrm>
            <a:off x="1983780" y="10799922"/>
            <a:ext cx="9288887" cy="20008190"/>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en-US"/>
              <a:t>Click to edit Master text styles</a:t>
            </a:r>
          </a:p>
        </p:txBody>
      </p:sp>
      <p:sp>
        <p:nvSpPr>
          <p:cNvPr id="5" name="Date Placeholder 4"/>
          <p:cNvSpPr>
            <a:spLocks noGrp="1"/>
          </p:cNvSpPr>
          <p:nvPr>
            <p:ph type="dt" sz="half" idx="10"/>
          </p:nvPr>
        </p:nvSpPr>
        <p:spPr/>
        <p:txBody>
          <a:bodyPr/>
          <a:lstStyle/>
          <a:p>
            <a:fld id="{CE53798A-1F45-4BCE-AD86-65A51D8F491C}" type="datetimeFigureOut">
              <a:rPr lang="ru-RU" smtClean="0"/>
              <a:t>16.08.2024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110891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1916661"/>
            <a:ext cx="24840367" cy="69582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980029" y="9583264"/>
            <a:ext cx="24840367" cy="22841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80029" y="33366432"/>
            <a:ext cx="6480096" cy="1916653"/>
          </a:xfrm>
          <a:prstGeom prst="rect">
            <a:avLst/>
          </a:prstGeom>
        </p:spPr>
        <p:txBody>
          <a:bodyPr vert="horz" lIns="91440" tIns="45720" rIns="91440" bIns="45720" rtlCol="0" anchor="ctr"/>
          <a:lstStyle>
            <a:lvl1pPr algn="l">
              <a:defRPr sz="3780">
                <a:solidFill>
                  <a:schemeClr val="tx1">
                    <a:tint val="75000"/>
                  </a:schemeClr>
                </a:solidFill>
              </a:defRPr>
            </a:lvl1pPr>
          </a:lstStyle>
          <a:p>
            <a:fld id="{CE53798A-1F45-4BCE-AD86-65A51D8F491C}" type="datetimeFigureOut">
              <a:rPr lang="ru-RU" smtClean="0"/>
              <a:t>16.08.2024</a:t>
            </a:fld>
            <a:endParaRPr lang="ru-RU"/>
          </a:p>
        </p:txBody>
      </p:sp>
      <p:sp>
        <p:nvSpPr>
          <p:cNvPr id="5" name="Footer Placeholder 4"/>
          <p:cNvSpPr>
            <a:spLocks noGrp="1"/>
          </p:cNvSpPr>
          <p:nvPr>
            <p:ph type="ftr" sz="quarter" idx="3"/>
          </p:nvPr>
        </p:nvSpPr>
        <p:spPr>
          <a:xfrm>
            <a:off x="9540141" y="33366432"/>
            <a:ext cx="9720143" cy="1916653"/>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20340300" y="33366432"/>
            <a:ext cx="6480096" cy="1916653"/>
          </a:xfrm>
          <a:prstGeom prst="rect">
            <a:avLst/>
          </a:prstGeom>
        </p:spPr>
        <p:txBody>
          <a:bodyPr vert="horz" lIns="91440" tIns="45720" rIns="91440" bIns="45720" rtlCol="0" anchor="ctr"/>
          <a:lstStyle>
            <a:lvl1pPr algn="r">
              <a:defRPr sz="3780">
                <a:solidFill>
                  <a:schemeClr val="tx1">
                    <a:tint val="75000"/>
                  </a:schemeClr>
                </a:solidFill>
              </a:defRPr>
            </a:lvl1pPr>
          </a:lstStyle>
          <a:p>
            <a:fld id="{E7A03558-AF44-4875-A6B4-FD512E55CA90}" type="slidenum">
              <a:rPr lang="ru-RU" smtClean="0"/>
              <a:t>‹#›</a:t>
            </a:fld>
            <a:endParaRPr lang="ru-RU"/>
          </a:p>
        </p:txBody>
      </p:sp>
    </p:spTree>
    <p:extLst>
      <p:ext uri="{BB962C8B-B14F-4D97-AF65-F5344CB8AC3E}">
        <p14:creationId xmlns:p14="http://schemas.microsoft.com/office/powerpoint/2010/main" val="21193592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880086" rtl="0" eaLnBrk="1" latinLnBrk="0"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0"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0"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0"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0" hangingPunct="1">
        <a:defRPr sz="5669" kern="1200">
          <a:solidFill>
            <a:schemeClr val="tx1"/>
          </a:solidFill>
          <a:latin typeface="+mn-lt"/>
          <a:ea typeface="+mn-ea"/>
          <a:cs typeface="+mn-cs"/>
        </a:defRPr>
      </a:lvl1pPr>
      <a:lvl2pPr marL="1440043" algn="l" defTabSz="2880086" rtl="0" eaLnBrk="1" latinLnBrk="0" hangingPunct="1">
        <a:defRPr sz="5669" kern="1200">
          <a:solidFill>
            <a:schemeClr val="tx1"/>
          </a:solidFill>
          <a:latin typeface="+mn-lt"/>
          <a:ea typeface="+mn-ea"/>
          <a:cs typeface="+mn-cs"/>
        </a:defRPr>
      </a:lvl2pPr>
      <a:lvl3pPr marL="2880086" algn="l" defTabSz="2880086" rtl="0" eaLnBrk="1" latinLnBrk="0" hangingPunct="1">
        <a:defRPr sz="5669" kern="1200">
          <a:solidFill>
            <a:schemeClr val="tx1"/>
          </a:solidFill>
          <a:latin typeface="+mn-lt"/>
          <a:ea typeface="+mn-ea"/>
          <a:cs typeface="+mn-cs"/>
        </a:defRPr>
      </a:lvl3pPr>
      <a:lvl4pPr marL="4320129" algn="l" defTabSz="2880086" rtl="0" eaLnBrk="1" latinLnBrk="0" hangingPunct="1">
        <a:defRPr sz="5669" kern="1200">
          <a:solidFill>
            <a:schemeClr val="tx1"/>
          </a:solidFill>
          <a:latin typeface="+mn-lt"/>
          <a:ea typeface="+mn-ea"/>
          <a:cs typeface="+mn-cs"/>
        </a:defRPr>
      </a:lvl4pPr>
      <a:lvl5pPr marL="5760171" algn="l" defTabSz="2880086" rtl="0" eaLnBrk="1" latinLnBrk="0" hangingPunct="1">
        <a:defRPr sz="5669" kern="1200">
          <a:solidFill>
            <a:schemeClr val="tx1"/>
          </a:solidFill>
          <a:latin typeface="+mn-lt"/>
          <a:ea typeface="+mn-ea"/>
          <a:cs typeface="+mn-cs"/>
        </a:defRPr>
      </a:lvl5pPr>
      <a:lvl6pPr marL="7200214" algn="l" defTabSz="2880086" rtl="0" eaLnBrk="1" latinLnBrk="0" hangingPunct="1">
        <a:defRPr sz="5669" kern="1200">
          <a:solidFill>
            <a:schemeClr val="tx1"/>
          </a:solidFill>
          <a:latin typeface="+mn-lt"/>
          <a:ea typeface="+mn-ea"/>
          <a:cs typeface="+mn-cs"/>
        </a:defRPr>
      </a:lvl6pPr>
      <a:lvl7pPr marL="8640257" algn="l" defTabSz="2880086" rtl="0" eaLnBrk="1" latinLnBrk="0" hangingPunct="1">
        <a:defRPr sz="5669" kern="1200">
          <a:solidFill>
            <a:schemeClr val="tx1"/>
          </a:solidFill>
          <a:latin typeface="+mn-lt"/>
          <a:ea typeface="+mn-ea"/>
          <a:cs typeface="+mn-cs"/>
        </a:defRPr>
      </a:lvl7pPr>
      <a:lvl8pPr marL="10080300" algn="l" defTabSz="2880086" rtl="0" eaLnBrk="1" latinLnBrk="0" hangingPunct="1">
        <a:defRPr sz="5669" kern="1200">
          <a:solidFill>
            <a:schemeClr val="tx1"/>
          </a:solidFill>
          <a:latin typeface="+mn-lt"/>
          <a:ea typeface="+mn-ea"/>
          <a:cs typeface="+mn-cs"/>
        </a:defRPr>
      </a:lvl8pPr>
      <a:lvl9pPr marL="11520343" algn="l" defTabSz="2880086"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77115C-5AAF-5AB1-461C-18CA6055D2BB}"/>
              </a:ext>
            </a:extLst>
          </p:cNvPr>
          <p:cNvSpPr/>
          <p:nvPr/>
        </p:nvSpPr>
        <p:spPr>
          <a:xfrm>
            <a:off x="1350444" y="6229295"/>
            <a:ext cx="26181890" cy="155204"/>
          </a:xfrm>
          <a:prstGeom prst="rect">
            <a:avLst/>
          </a:prstGeom>
          <a:solidFill>
            <a:srgbClr val="5CC9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36"/>
          </a:p>
        </p:txBody>
      </p:sp>
      <p:sp>
        <p:nvSpPr>
          <p:cNvPr id="8" name="TextBox 7">
            <a:extLst>
              <a:ext uri="{FF2B5EF4-FFF2-40B4-BE49-F238E27FC236}">
                <a16:creationId xmlns:a16="http://schemas.microsoft.com/office/drawing/2014/main" id="{EC136BBF-1890-B55D-484A-2C3B04718D2E}"/>
              </a:ext>
            </a:extLst>
          </p:cNvPr>
          <p:cNvSpPr txBox="1"/>
          <p:nvPr/>
        </p:nvSpPr>
        <p:spPr>
          <a:xfrm>
            <a:off x="1350443" y="2955560"/>
            <a:ext cx="26181889" cy="2610715"/>
          </a:xfrm>
          <a:prstGeom prst="rect">
            <a:avLst/>
          </a:prstGeom>
          <a:noFill/>
        </p:spPr>
        <p:txBody>
          <a:bodyPr wrap="square" rtlCol="0">
            <a:spAutoFit/>
          </a:bodyPr>
          <a:lstStyle/>
          <a:p>
            <a:pPr algn="ctr"/>
            <a:r>
              <a:rPr lang="ru-RU" sz="5455" b="1" dirty="0">
                <a:solidFill>
                  <a:schemeClr val="accent1">
                    <a:lumMod val="50000"/>
                  </a:schemeClr>
                </a:solidFill>
                <a:latin typeface="Arial" panose="020B0604020202020204" pitchFamily="34" charset="0"/>
                <a:cs typeface="Arial" panose="020B0604020202020204" pitchFamily="34" charset="0"/>
              </a:rPr>
              <a:t>НАЗВАНИЕ</a:t>
            </a:r>
          </a:p>
          <a:p>
            <a:pPr algn="ctr"/>
            <a:r>
              <a:rPr lang="ru-RU" sz="5455" b="1" dirty="0">
                <a:solidFill>
                  <a:schemeClr val="accent1">
                    <a:lumMod val="50000"/>
                  </a:schemeClr>
                </a:solidFill>
                <a:latin typeface="Arial" panose="020B0604020202020204" pitchFamily="34" charset="0"/>
                <a:cs typeface="Arial" panose="020B0604020202020204" pitchFamily="34" charset="0"/>
              </a:rPr>
              <a:t>АВТОРЫ</a:t>
            </a:r>
          </a:p>
          <a:p>
            <a:pPr algn="ctr"/>
            <a:r>
              <a:rPr lang="ru-RU" sz="5455" b="1" dirty="0">
                <a:solidFill>
                  <a:schemeClr val="accent1">
                    <a:lumMod val="50000"/>
                  </a:schemeClr>
                </a:solidFill>
                <a:latin typeface="Arial" panose="020B0604020202020204" pitchFamily="34" charset="0"/>
                <a:cs typeface="Arial" panose="020B0604020202020204" pitchFamily="34" charset="0"/>
              </a:rPr>
              <a:t>ОРГАНИЗАЦИЯ</a:t>
            </a:r>
          </a:p>
        </p:txBody>
      </p:sp>
      <p:sp>
        <p:nvSpPr>
          <p:cNvPr id="20" name="Rectangle: Rounded Corners 19">
            <a:extLst>
              <a:ext uri="{FF2B5EF4-FFF2-40B4-BE49-F238E27FC236}">
                <a16:creationId xmlns:a16="http://schemas.microsoft.com/office/drawing/2014/main" id="{48B58144-ED01-EF08-63EE-A5326A25C002}"/>
              </a:ext>
            </a:extLst>
          </p:cNvPr>
          <p:cNvSpPr/>
          <p:nvPr/>
        </p:nvSpPr>
        <p:spPr>
          <a:xfrm>
            <a:off x="19123735" y="7207472"/>
            <a:ext cx="8010593" cy="6665518"/>
          </a:xfrm>
          <a:prstGeom prst="roundRect">
            <a:avLst/>
          </a:prstGeom>
          <a:solidFill>
            <a:srgbClr val="5CC9E6"/>
          </a:solidFill>
          <a:ln>
            <a:solidFill>
              <a:srgbClr val="66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55" b="1" dirty="0">
                <a:solidFill>
                  <a:schemeClr val="accent6">
                    <a:lumMod val="50000"/>
                  </a:schemeClr>
                </a:solidFill>
                <a:latin typeface="Arial" panose="020B0604020202020204" pitchFamily="34" charset="0"/>
                <a:cs typeface="Arial" panose="020B0604020202020204" pitchFamily="34" charset="0"/>
              </a:rPr>
              <a:t>ФОТО,</a:t>
            </a:r>
          </a:p>
          <a:p>
            <a:pPr algn="ctr"/>
            <a:r>
              <a:rPr lang="ru-RU" sz="5455" b="1" dirty="0">
                <a:solidFill>
                  <a:schemeClr val="accent6">
                    <a:lumMod val="50000"/>
                  </a:schemeClr>
                </a:solidFill>
                <a:latin typeface="Arial" panose="020B0604020202020204" pitchFamily="34" charset="0"/>
                <a:cs typeface="Arial" panose="020B0604020202020204" pitchFamily="34" charset="0"/>
              </a:rPr>
              <a:t>РИСУНОК,</a:t>
            </a:r>
          </a:p>
          <a:p>
            <a:pPr algn="ctr"/>
            <a:r>
              <a:rPr lang="ru-RU" sz="5455" b="1" dirty="0">
                <a:solidFill>
                  <a:schemeClr val="accent6">
                    <a:lumMod val="50000"/>
                  </a:schemeClr>
                </a:solidFill>
                <a:latin typeface="Arial" panose="020B0604020202020204" pitchFamily="34" charset="0"/>
                <a:cs typeface="Arial" panose="020B0604020202020204" pitchFamily="34" charset="0"/>
              </a:rPr>
              <a:t>ДИАГРАММА</a:t>
            </a:r>
          </a:p>
        </p:txBody>
      </p:sp>
      <p:sp>
        <p:nvSpPr>
          <p:cNvPr id="22" name="TextBox 21">
            <a:extLst>
              <a:ext uri="{FF2B5EF4-FFF2-40B4-BE49-F238E27FC236}">
                <a16:creationId xmlns:a16="http://schemas.microsoft.com/office/drawing/2014/main" id="{B481080A-2308-0589-26F5-7632E47CB7C2}"/>
              </a:ext>
            </a:extLst>
          </p:cNvPr>
          <p:cNvSpPr txBox="1"/>
          <p:nvPr/>
        </p:nvSpPr>
        <p:spPr>
          <a:xfrm>
            <a:off x="1666097" y="13885546"/>
            <a:ext cx="17218950" cy="707886"/>
          </a:xfrm>
          <a:prstGeom prst="rect">
            <a:avLst/>
          </a:prstGeom>
          <a:noFill/>
        </p:spPr>
        <p:txBody>
          <a:bodyPr wrap="square" rtlCol="0">
            <a:spAutoFit/>
          </a:bodyPr>
          <a:lstStyle/>
          <a:p>
            <a:r>
              <a:rPr lang="ru-RU" sz="4000" b="1" dirty="0">
                <a:solidFill>
                  <a:srgbClr val="C00000"/>
                </a:solidFill>
                <a:latin typeface="Arial" panose="020B0604020202020204" pitchFamily="34" charset="0"/>
                <a:ea typeface="Times New Roman" panose="02020603050405020304" pitchFamily="18" charset="0"/>
                <a:cs typeface="Arial" panose="020B0604020202020204" pitchFamily="34" charset="0"/>
              </a:rPr>
              <a:t>ШРИФТ: НЕ МЕНЕЕ 25 КЕГЛЯ; ПРЯМОЙ (НАПРИМЕР, ARIAL)</a:t>
            </a:r>
            <a:endParaRPr lang="ru-RU" sz="4000" b="1" dirty="0">
              <a:solidFill>
                <a:srgbClr val="C00000"/>
              </a:solidFill>
              <a:latin typeface="Arial" panose="020B0604020202020204" pitchFamily="34" charset="0"/>
              <a:cs typeface="Arial" panose="020B0604020202020204" pitchFamily="34" charset="0"/>
            </a:endParaRPr>
          </a:p>
        </p:txBody>
      </p:sp>
      <p:sp>
        <p:nvSpPr>
          <p:cNvPr id="23" name="Rectangle: Rounded Corners 22">
            <a:extLst>
              <a:ext uri="{FF2B5EF4-FFF2-40B4-BE49-F238E27FC236}">
                <a16:creationId xmlns:a16="http://schemas.microsoft.com/office/drawing/2014/main" id="{85EB5EEB-3D3D-B286-ABCF-8B65819E488B}"/>
              </a:ext>
            </a:extLst>
          </p:cNvPr>
          <p:cNvSpPr/>
          <p:nvPr/>
        </p:nvSpPr>
        <p:spPr>
          <a:xfrm>
            <a:off x="1350444" y="14803335"/>
            <a:ext cx="6822306" cy="6896439"/>
          </a:xfrm>
          <a:prstGeom prst="roundRect">
            <a:avLst/>
          </a:prstGeom>
          <a:solidFill>
            <a:srgbClr val="5CC9E6"/>
          </a:solidFill>
          <a:ln>
            <a:solidFill>
              <a:srgbClr val="66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55" b="1" dirty="0">
                <a:solidFill>
                  <a:schemeClr val="accent6">
                    <a:lumMod val="50000"/>
                  </a:schemeClr>
                </a:solidFill>
                <a:latin typeface="Arial" panose="020B0604020202020204" pitchFamily="34" charset="0"/>
                <a:cs typeface="Arial" panose="020B0604020202020204" pitchFamily="34" charset="0"/>
              </a:rPr>
              <a:t>ФОТО,</a:t>
            </a:r>
          </a:p>
          <a:p>
            <a:pPr algn="ctr"/>
            <a:r>
              <a:rPr lang="ru-RU" sz="5455" b="1" dirty="0">
                <a:solidFill>
                  <a:schemeClr val="accent6">
                    <a:lumMod val="50000"/>
                  </a:schemeClr>
                </a:solidFill>
                <a:latin typeface="Arial" panose="020B0604020202020204" pitchFamily="34" charset="0"/>
                <a:cs typeface="Arial" panose="020B0604020202020204" pitchFamily="34" charset="0"/>
              </a:rPr>
              <a:t>РИСУНОК,</a:t>
            </a:r>
          </a:p>
          <a:p>
            <a:pPr algn="ctr"/>
            <a:r>
              <a:rPr lang="ru-RU" sz="5455" b="1" dirty="0">
                <a:solidFill>
                  <a:schemeClr val="accent6">
                    <a:lumMod val="50000"/>
                  </a:schemeClr>
                </a:solidFill>
                <a:latin typeface="Arial" panose="020B0604020202020204" pitchFamily="34" charset="0"/>
                <a:cs typeface="Arial" panose="020B0604020202020204" pitchFamily="34" charset="0"/>
              </a:rPr>
              <a:t>ДИАГРАММА</a:t>
            </a:r>
            <a:endParaRPr lang="ru-RU" sz="4909" b="1" dirty="0">
              <a:solidFill>
                <a:schemeClr val="accent6">
                  <a:lumMod val="50000"/>
                </a:schemeClr>
              </a:solidFill>
              <a:latin typeface="Arial" panose="020B0604020202020204" pitchFamily="34" charset="0"/>
              <a:cs typeface="Arial" panose="020B0604020202020204" pitchFamily="34" charset="0"/>
            </a:endParaRPr>
          </a:p>
        </p:txBody>
      </p:sp>
      <p:sp>
        <p:nvSpPr>
          <p:cNvPr id="24" name="Rectangle: Rounded Corners 23">
            <a:extLst>
              <a:ext uri="{FF2B5EF4-FFF2-40B4-BE49-F238E27FC236}">
                <a16:creationId xmlns:a16="http://schemas.microsoft.com/office/drawing/2014/main" id="{796B9BFB-50BD-77E1-6369-B037CEB08D78}"/>
              </a:ext>
            </a:extLst>
          </p:cNvPr>
          <p:cNvSpPr/>
          <p:nvPr/>
        </p:nvSpPr>
        <p:spPr>
          <a:xfrm>
            <a:off x="22926720" y="30598709"/>
            <a:ext cx="4285496" cy="3896141"/>
          </a:xfrm>
          <a:prstGeom prst="roundRect">
            <a:avLst/>
          </a:prstGeom>
          <a:solidFill>
            <a:srgbClr val="5CC9E6"/>
          </a:solidFill>
          <a:ln>
            <a:solidFill>
              <a:srgbClr val="66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solidFill>
                  <a:schemeClr val="accent6">
                    <a:lumMod val="50000"/>
                  </a:schemeClr>
                </a:solidFill>
                <a:latin typeface="Arial" panose="020B0604020202020204" pitchFamily="34" charset="0"/>
                <a:cs typeface="Arial" panose="020B0604020202020204" pitchFamily="34" charset="0"/>
              </a:rPr>
              <a:t>ФОТО,</a:t>
            </a:r>
          </a:p>
          <a:p>
            <a:pPr algn="ctr"/>
            <a:r>
              <a:rPr lang="ru-RU" sz="4400" b="1" dirty="0">
                <a:solidFill>
                  <a:schemeClr val="accent6">
                    <a:lumMod val="50000"/>
                  </a:schemeClr>
                </a:solidFill>
                <a:latin typeface="Arial" panose="020B0604020202020204" pitchFamily="34" charset="0"/>
                <a:cs typeface="Arial" panose="020B0604020202020204" pitchFamily="34" charset="0"/>
              </a:rPr>
              <a:t>РИСУНОК,</a:t>
            </a:r>
          </a:p>
          <a:p>
            <a:pPr algn="ctr"/>
            <a:r>
              <a:rPr lang="ru-RU" sz="4400" b="1" dirty="0">
                <a:solidFill>
                  <a:schemeClr val="accent6">
                    <a:lumMod val="50000"/>
                  </a:schemeClr>
                </a:solidFill>
                <a:latin typeface="Arial" panose="020B0604020202020204" pitchFamily="34" charset="0"/>
                <a:cs typeface="Arial" panose="020B0604020202020204" pitchFamily="34" charset="0"/>
              </a:rPr>
              <a:t>ДИАГРАММА</a:t>
            </a:r>
          </a:p>
        </p:txBody>
      </p:sp>
      <p:sp>
        <p:nvSpPr>
          <p:cNvPr id="45" name="Rectangle: Rounded Corners 44">
            <a:extLst>
              <a:ext uri="{FF2B5EF4-FFF2-40B4-BE49-F238E27FC236}">
                <a16:creationId xmlns:a16="http://schemas.microsoft.com/office/drawing/2014/main" id="{F21899BC-26BC-E6B5-B08A-1E60E779DF85}"/>
              </a:ext>
            </a:extLst>
          </p:cNvPr>
          <p:cNvSpPr/>
          <p:nvPr/>
        </p:nvSpPr>
        <p:spPr>
          <a:xfrm>
            <a:off x="22843171" y="26186470"/>
            <a:ext cx="4285496" cy="3896141"/>
          </a:xfrm>
          <a:prstGeom prst="roundRect">
            <a:avLst/>
          </a:prstGeom>
          <a:solidFill>
            <a:srgbClr val="5CC9E6"/>
          </a:solidFill>
          <a:ln>
            <a:solidFill>
              <a:srgbClr val="66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solidFill>
                  <a:schemeClr val="accent6">
                    <a:lumMod val="50000"/>
                  </a:schemeClr>
                </a:solidFill>
                <a:latin typeface="Arial" panose="020B0604020202020204" pitchFamily="34" charset="0"/>
                <a:cs typeface="Arial" panose="020B0604020202020204" pitchFamily="34" charset="0"/>
              </a:rPr>
              <a:t>ФОТО,</a:t>
            </a:r>
          </a:p>
          <a:p>
            <a:pPr algn="ctr"/>
            <a:r>
              <a:rPr lang="ru-RU" sz="4400" b="1" dirty="0">
                <a:solidFill>
                  <a:schemeClr val="accent6">
                    <a:lumMod val="50000"/>
                  </a:schemeClr>
                </a:solidFill>
                <a:latin typeface="Arial" panose="020B0604020202020204" pitchFamily="34" charset="0"/>
                <a:cs typeface="Arial" panose="020B0604020202020204" pitchFamily="34" charset="0"/>
              </a:rPr>
              <a:t>РИСУНОК,</a:t>
            </a:r>
          </a:p>
          <a:p>
            <a:pPr algn="ctr"/>
            <a:r>
              <a:rPr lang="ru-RU" sz="4400" b="1" dirty="0">
                <a:solidFill>
                  <a:schemeClr val="accent6">
                    <a:lumMod val="50000"/>
                  </a:schemeClr>
                </a:solidFill>
                <a:latin typeface="Arial" panose="020B0604020202020204" pitchFamily="34" charset="0"/>
                <a:cs typeface="Arial" panose="020B0604020202020204" pitchFamily="34" charset="0"/>
              </a:rPr>
              <a:t>ДИАГРАММА</a:t>
            </a:r>
            <a:endParaRPr lang="ru-RU" sz="4909" b="1" dirty="0">
              <a:solidFill>
                <a:schemeClr val="accent6">
                  <a:lumMod val="50000"/>
                </a:schemeClr>
              </a:solidFill>
              <a:latin typeface="Arial" panose="020B0604020202020204" pitchFamily="34" charset="0"/>
              <a:cs typeface="Arial" panose="020B0604020202020204" pitchFamily="34" charset="0"/>
            </a:endParaRPr>
          </a:p>
        </p:txBody>
      </p:sp>
      <p:sp>
        <p:nvSpPr>
          <p:cNvPr id="59" name="Rectangle: Rounded Corners 58">
            <a:extLst>
              <a:ext uri="{FF2B5EF4-FFF2-40B4-BE49-F238E27FC236}">
                <a16:creationId xmlns:a16="http://schemas.microsoft.com/office/drawing/2014/main" id="{A07AF39E-E09C-0C9A-D689-ACE65DABCA03}"/>
              </a:ext>
            </a:extLst>
          </p:cNvPr>
          <p:cNvSpPr/>
          <p:nvPr/>
        </p:nvSpPr>
        <p:spPr>
          <a:xfrm>
            <a:off x="18102060" y="26216770"/>
            <a:ext cx="4285496" cy="3896141"/>
          </a:xfrm>
          <a:prstGeom prst="roundRect">
            <a:avLst/>
          </a:prstGeom>
          <a:solidFill>
            <a:srgbClr val="5CC9E6"/>
          </a:solidFill>
          <a:ln>
            <a:solidFill>
              <a:srgbClr val="66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solidFill>
                  <a:schemeClr val="accent6">
                    <a:lumMod val="50000"/>
                  </a:schemeClr>
                </a:solidFill>
                <a:latin typeface="Arial" panose="020B0604020202020204" pitchFamily="34" charset="0"/>
                <a:cs typeface="Arial" panose="020B0604020202020204" pitchFamily="34" charset="0"/>
              </a:rPr>
              <a:t>ФОТО,</a:t>
            </a:r>
          </a:p>
          <a:p>
            <a:pPr algn="ctr"/>
            <a:r>
              <a:rPr lang="ru-RU" sz="4400" b="1" dirty="0">
                <a:solidFill>
                  <a:schemeClr val="accent6">
                    <a:lumMod val="50000"/>
                  </a:schemeClr>
                </a:solidFill>
                <a:latin typeface="Arial" panose="020B0604020202020204" pitchFamily="34" charset="0"/>
                <a:cs typeface="Arial" panose="020B0604020202020204" pitchFamily="34" charset="0"/>
              </a:rPr>
              <a:t>РИСУНОК,</a:t>
            </a:r>
          </a:p>
          <a:p>
            <a:pPr algn="ctr"/>
            <a:r>
              <a:rPr lang="ru-RU" sz="4400" b="1" dirty="0">
                <a:solidFill>
                  <a:schemeClr val="accent6">
                    <a:lumMod val="50000"/>
                  </a:schemeClr>
                </a:solidFill>
                <a:latin typeface="Arial" panose="020B0604020202020204" pitchFamily="34" charset="0"/>
                <a:cs typeface="Arial" panose="020B0604020202020204" pitchFamily="34" charset="0"/>
              </a:rPr>
              <a:t>ДИАГРАММА</a:t>
            </a:r>
            <a:endParaRPr lang="ru-RU" sz="4909" b="1" dirty="0">
              <a:solidFill>
                <a:schemeClr val="accent6">
                  <a:lumMod val="50000"/>
                </a:schemeClr>
              </a:solidFill>
              <a:latin typeface="Arial" panose="020B0604020202020204" pitchFamily="34" charset="0"/>
              <a:cs typeface="Arial" panose="020B0604020202020204" pitchFamily="34" charset="0"/>
            </a:endParaRPr>
          </a:p>
        </p:txBody>
      </p:sp>
      <p:sp>
        <p:nvSpPr>
          <p:cNvPr id="60" name="Rectangle: Rounded Corners 59">
            <a:extLst>
              <a:ext uri="{FF2B5EF4-FFF2-40B4-BE49-F238E27FC236}">
                <a16:creationId xmlns:a16="http://schemas.microsoft.com/office/drawing/2014/main" id="{77405F9C-8BC5-46C0-F89B-94FEFECA138C}"/>
              </a:ext>
            </a:extLst>
          </p:cNvPr>
          <p:cNvSpPr/>
          <p:nvPr/>
        </p:nvSpPr>
        <p:spPr>
          <a:xfrm>
            <a:off x="18102060" y="30612189"/>
            <a:ext cx="4285496" cy="3896141"/>
          </a:xfrm>
          <a:prstGeom prst="roundRect">
            <a:avLst/>
          </a:prstGeom>
          <a:solidFill>
            <a:srgbClr val="5CC9E6"/>
          </a:solidFill>
          <a:ln>
            <a:solidFill>
              <a:srgbClr val="66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solidFill>
                  <a:schemeClr val="accent6">
                    <a:lumMod val="50000"/>
                  </a:schemeClr>
                </a:solidFill>
                <a:latin typeface="Arial" panose="020B0604020202020204" pitchFamily="34" charset="0"/>
                <a:cs typeface="Arial" panose="020B0604020202020204" pitchFamily="34" charset="0"/>
              </a:rPr>
              <a:t>ФОТО,</a:t>
            </a:r>
          </a:p>
          <a:p>
            <a:pPr algn="ctr"/>
            <a:r>
              <a:rPr lang="ru-RU" sz="4400" b="1" dirty="0">
                <a:solidFill>
                  <a:schemeClr val="accent6">
                    <a:lumMod val="50000"/>
                  </a:schemeClr>
                </a:solidFill>
                <a:latin typeface="Arial" panose="020B0604020202020204" pitchFamily="34" charset="0"/>
                <a:cs typeface="Arial" panose="020B0604020202020204" pitchFamily="34" charset="0"/>
              </a:rPr>
              <a:t>РИСУНОК,</a:t>
            </a:r>
          </a:p>
          <a:p>
            <a:pPr algn="ctr"/>
            <a:r>
              <a:rPr lang="ru-RU" sz="4400" b="1" dirty="0">
                <a:solidFill>
                  <a:schemeClr val="accent6">
                    <a:lumMod val="50000"/>
                  </a:schemeClr>
                </a:solidFill>
                <a:latin typeface="Arial" panose="020B0604020202020204" pitchFamily="34" charset="0"/>
                <a:cs typeface="Arial" panose="020B0604020202020204" pitchFamily="34" charset="0"/>
              </a:rPr>
              <a:t>ДИАГРАММА</a:t>
            </a:r>
          </a:p>
        </p:txBody>
      </p:sp>
      <p:sp>
        <p:nvSpPr>
          <p:cNvPr id="62" name="Rectangle: Folded Corner 61">
            <a:extLst>
              <a:ext uri="{FF2B5EF4-FFF2-40B4-BE49-F238E27FC236}">
                <a16:creationId xmlns:a16="http://schemas.microsoft.com/office/drawing/2014/main" id="{32B7B1E4-76B4-A2FF-DBBB-6201F1534CBA}"/>
              </a:ext>
            </a:extLst>
          </p:cNvPr>
          <p:cNvSpPr/>
          <p:nvPr/>
        </p:nvSpPr>
        <p:spPr>
          <a:xfrm>
            <a:off x="1350443" y="2161479"/>
            <a:ext cx="6410650" cy="3705032"/>
          </a:xfrm>
          <a:prstGeom prst="foldedCorner">
            <a:avLst/>
          </a:prstGeom>
          <a:solidFill>
            <a:srgbClr val="78F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36"/>
          </a:p>
        </p:txBody>
      </p:sp>
      <p:sp>
        <p:nvSpPr>
          <p:cNvPr id="61" name="TextBox 60">
            <a:extLst>
              <a:ext uri="{FF2B5EF4-FFF2-40B4-BE49-F238E27FC236}">
                <a16:creationId xmlns:a16="http://schemas.microsoft.com/office/drawing/2014/main" id="{A8AF80F1-1FC0-E1A0-055E-9F0A63EC64EF}"/>
              </a:ext>
            </a:extLst>
          </p:cNvPr>
          <p:cNvSpPr txBox="1"/>
          <p:nvPr/>
        </p:nvSpPr>
        <p:spPr>
          <a:xfrm>
            <a:off x="1579613" y="2714443"/>
            <a:ext cx="7270130" cy="2778709"/>
          </a:xfrm>
          <a:prstGeom prst="rect">
            <a:avLst/>
          </a:prstGeom>
          <a:noFill/>
          <a:ln>
            <a:noFill/>
          </a:ln>
        </p:spPr>
        <p:txBody>
          <a:bodyPr wrap="square" rtlCol="0">
            <a:spAutoFit/>
          </a:bodyPr>
          <a:lstStyle/>
          <a:p>
            <a:r>
              <a:rPr lang="ru-RU" sz="4364" b="1" dirty="0"/>
              <a:t>РАЗМЕР СЛАЙДА:</a:t>
            </a:r>
          </a:p>
          <a:p>
            <a:r>
              <a:rPr lang="ru-RU" sz="4364" b="1" dirty="0"/>
              <a:t>Высота: 1</a:t>
            </a:r>
            <a:r>
              <a:rPr lang="en-US" sz="4364" b="1" dirty="0"/>
              <a:t>0</a:t>
            </a:r>
            <a:r>
              <a:rPr lang="ru-RU" sz="4364" b="1" dirty="0"/>
              <a:t>00 мм</a:t>
            </a:r>
          </a:p>
          <a:p>
            <a:r>
              <a:rPr lang="ru-RU" sz="4364" b="1" dirty="0"/>
              <a:t>Ширина: 800 мм</a:t>
            </a:r>
          </a:p>
          <a:p>
            <a:r>
              <a:rPr lang="ru-RU" sz="4364" b="1" dirty="0"/>
              <a:t>Ориентация: книжная</a:t>
            </a:r>
            <a:endParaRPr lang="ru-RU" sz="3273" b="1" dirty="0"/>
          </a:p>
        </p:txBody>
      </p:sp>
      <p:sp>
        <p:nvSpPr>
          <p:cNvPr id="69" name="TextBox 68">
            <a:extLst>
              <a:ext uri="{FF2B5EF4-FFF2-40B4-BE49-F238E27FC236}">
                <a16:creationId xmlns:a16="http://schemas.microsoft.com/office/drawing/2014/main" id="{99B63E1D-D579-C5ED-89DC-4D62A9625EC4}"/>
              </a:ext>
            </a:extLst>
          </p:cNvPr>
          <p:cNvSpPr txBox="1"/>
          <p:nvPr/>
        </p:nvSpPr>
        <p:spPr>
          <a:xfrm>
            <a:off x="21005451" y="6757035"/>
            <a:ext cx="6123216" cy="1323439"/>
          </a:xfrm>
          <a:prstGeom prst="rect">
            <a:avLst/>
          </a:prstGeom>
          <a:noFill/>
        </p:spPr>
        <p:txBody>
          <a:bodyPr wrap="square">
            <a:spAutoFit/>
          </a:bodyPr>
          <a:lstStyle/>
          <a:p>
            <a:r>
              <a:rPr lang="ru-RU" sz="4000" b="1" dirty="0">
                <a:solidFill>
                  <a:srgbClr val="C00000"/>
                </a:solidFill>
                <a:latin typeface="Arial" panose="020B0604020202020204" pitchFamily="34" charset="0"/>
                <a:cs typeface="Arial" panose="020B0604020202020204" pitchFamily="34" charset="0"/>
              </a:rPr>
              <a:t>ИЗОБРАЖЕНИЯ В ХОРОШЕМ КАЧЕСТВЕ</a:t>
            </a:r>
          </a:p>
        </p:txBody>
      </p:sp>
      <p:sp>
        <p:nvSpPr>
          <p:cNvPr id="71" name="TextBox 70">
            <a:extLst>
              <a:ext uri="{FF2B5EF4-FFF2-40B4-BE49-F238E27FC236}">
                <a16:creationId xmlns:a16="http://schemas.microsoft.com/office/drawing/2014/main" id="{19E55581-BF11-844B-CCD0-15D018D91C1C}"/>
              </a:ext>
            </a:extLst>
          </p:cNvPr>
          <p:cNvSpPr txBox="1"/>
          <p:nvPr/>
        </p:nvSpPr>
        <p:spPr>
          <a:xfrm>
            <a:off x="17933202" y="34933082"/>
            <a:ext cx="11684952" cy="707886"/>
          </a:xfrm>
          <a:prstGeom prst="rect">
            <a:avLst/>
          </a:prstGeom>
          <a:noFill/>
        </p:spPr>
        <p:txBody>
          <a:bodyPr wrap="square" rtlCol="0">
            <a:spAutoFit/>
          </a:bodyPr>
          <a:lstStyle/>
          <a:p>
            <a:r>
              <a:rPr lang="ru-RU" sz="4000" b="1" dirty="0">
                <a:solidFill>
                  <a:srgbClr val="C00000"/>
                </a:solidFill>
                <a:latin typeface="Arial" panose="020B0604020202020204" pitchFamily="34" charset="0"/>
                <a:ea typeface="Times New Roman" panose="02020603050405020304" pitchFamily="18" charset="0"/>
                <a:cs typeface="Arial" panose="020B0604020202020204" pitchFamily="34" charset="0"/>
              </a:rPr>
              <a:t>СОХРАНИТЬ ФАЙЛ В ФОРМАТЕ </a:t>
            </a:r>
            <a:r>
              <a:rPr lang="en-US" sz="4000" b="1" dirty="0">
                <a:solidFill>
                  <a:srgbClr val="C00000"/>
                </a:solidFill>
                <a:latin typeface="Arial" panose="020B0604020202020204" pitchFamily="34" charset="0"/>
                <a:ea typeface="Times New Roman" panose="02020603050405020304" pitchFamily="18" charset="0"/>
                <a:cs typeface="Arial" panose="020B0604020202020204" pitchFamily="34" charset="0"/>
              </a:rPr>
              <a:t>PDF</a:t>
            </a:r>
            <a:endParaRPr lang="ru-RU" sz="4000" dirty="0">
              <a:solidFill>
                <a:srgbClr val="C00000"/>
              </a:solidFill>
              <a:latin typeface="Arial" panose="020B0604020202020204" pitchFamily="34" charset="0"/>
              <a:cs typeface="Arial" panose="020B0604020202020204" pitchFamily="34" charset="0"/>
            </a:endParaRPr>
          </a:p>
        </p:txBody>
      </p:sp>
      <p:sp>
        <p:nvSpPr>
          <p:cNvPr id="72" name="TextBox 71">
            <a:extLst>
              <a:ext uri="{FF2B5EF4-FFF2-40B4-BE49-F238E27FC236}">
                <a16:creationId xmlns:a16="http://schemas.microsoft.com/office/drawing/2014/main" id="{5D9C7E71-4C41-3D65-944C-F631FED57AED}"/>
              </a:ext>
            </a:extLst>
          </p:cNvPr>
          <p:cNvSpPr txBox="1"/>
          <p:nvPr/>
        </p:nvSpPr>
        <p:spPr>
          <a:xfrm>
            <a:off x="1350443" y="880634"/>
            <a:ext cx="14789549" cy="1015663"/>
          </a:xfrm>
          <a:prstGeom prst="rect">
            <a:avLst/>
          </a:prstGeom>
          <a:noFill/>
        </p:spPr>
        <p:txBody>
          <a:bodyPr wrap="square" rtlCol="0">
            <a:spAutoFit/>
          </a:bodyPr>
          <a:lstStyle/>
          <a:p>
            <a:r>
              <a:rPr lang="ru-RU" sz="6000" b="1" dirty="0">
                <a:solidFill>
                  <a:srgbClr val="C00000"/>
                </a:solidFill>
                <a:latin typeface="Tahoma" panose="020B0604030504040204" pitchFamily="34" charset="0"/>
                <a:ea typeface="Times New Roman" panose="02020603050405020304" pitchFamily="18" charset="0"/>
              </a:rPr>
              <a:t>ПРИМЕР ОФОРМЛЕНИЯ ПОСТЕРА</a:t>
            </a:r>
            <a:endParaRPr lang="ru-RU" sz="6000" dirty="0">
              <a:solidFill>
                <a:srgbClr val="C00000"/>
              </a:solidFill>
            </a:endParaRPr>
          </a:p>
        </p:txBody>
      </p:sp>
      <p:sp>
        <p:nvSpPr>
          <p:cNvPr id="12" name="Rectangle: Rounded Corners 11">
            <a:extLst>
              <a:ext uri="{FF2B5EF4-FFF2-40B4-BE49-F238E27FC236}">
                <a16:creationId xmlns:a16="http://schemas.microsoft.com/office/drawing/2014/main" id="{C79DEC60-DBF1-C8A3-283D-E2630FB69C15}"/>
              </a:ext>
            </a:extLst>
          </p:cNvPr>
          <p:cNvSpPr/>
          <p:nvPr/>
        </p:nvSpPr>
        <p:spPr>
          <a:xfrm>
            <a:off x="1588209" y="26058895"/>
            <a:ext cx="6959845" cy="9325630"/>
          </a:xfrm>
          <a:prstGeom prst="roundRect">
            <a:avLst/>
          </a:prstGeom>
          <a:solidFill>
            <a:srgbClr val="5CC9E6"/>
          </a:solidFill>
          <a:ln>
            <a:solidFill>
              <a:srgbClr val="66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55" b="1" dirty="0">
                <a:solidFill>
                  <a:schemeClr val="accent6">
                    <a:lumMod val="50000"/>
                  </a:schemeClr>
                </a:solidFill>
                <a:latin typeface="Arial" panose="020B0604020202020204" pitchFamily="34" charset="0"/>
                <a:cs typeface="Arial" panose="020B0604020202020204" pitchFamily="34" charset="0"/>
              </a:rPr>
              <a:t>ФОТО,</a:t>
            </a:r>
          </a:p>
          <a:p>
            <a:pPr algn="ctr"/>
            <a:r>
              <a:rPr lang="ru-RU" sz="5455" b="1" dirty="0">
                <a:solidFill>
                  <a:schemeClr val="accent6">
                    <a:lumMod val="50000"/>
                  </a:schemeClr>
                </a:solidFill>
                <a:latin typeface="Arial" panose="020B0604020202020204" pitchFamily="34" charset="0"/>
                <a:cs typeface="Arial" panose="020B0604020202020204" pitchFamily="34" charset="0"/>
              </a:rPr>
              <a:t>РИСУНОК,</a:t>
            </a:r>
          </a:p>
          <a:p>
            <a:pPr algn="ctr"/>
            <a:r>
              <a:rPr lang="ru-RU" sz="5455" b="1" dirty="0">
                <a:solidFill>
                  <a:schemeClr val="accent6">
                    <a:lumMod val="50000"/>
                  </a:schemeClr>
                </a:solidFill>
                <a:latin typeface="Arial" panose="020B0604020202020204" pitchFamily="34" charset="0"/>
                <a:cs typeface="Arial" panose="020B0604020202020204" pitchFamily="34" charset="0"/>
              </a:rPr>
              <a:t>ДИАГРАММА</a:t>
            </a:r>
            <a:endParaRPr lang="ru-RU" sz="4909" b="1" dirty="0">
              <a:solidFill>
                <a:schemeClr val="accent6">
                  <a:lumMod val="50000"/>
                </a:schemeClr>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9BCC29B3-B553-C669-FC08-D058D6DDB263}"/>
              </a:ext>
            </a:extLst>
          </p:cNvPr>
          <p:cNvSpPr txBox="1"/>
          <p:nvPr/>
        </p:nvSpPr>
        <p:spPr>
          <a:xfrm>
            <a:off x="8548054" y="15456309"/>
            <a:ext cx="18613925" cy="5863144"/>
          </a:xfrm>
          <a:prstGeom prst="rect">
            <a:avLst/>
          </a:prstGeom>
          <a:noFill/>
        </p:spPr>
        <p:txBody>
          <a:bodyPr wrap="square" rtlCol="0">
            <a:spAutoFit/>
          </a:bodyPr>
          <a:lstStyle/>
          <a:p>
            <a:r>
              <a:rPr lang="ru-RU" sz="2500" dirty="0">
                <a:latin typeface="Arial" panose="020B0604020202020204" pitchFamily="34" charset="0"/>
                <a:cs typeface="Arial" panose="020B0604020202020204" pitchFamily="34" charset="0"/>
              </a:rPr>
              <a:t>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a:t>
            </a:r>
          </a:p>
        </p:txBody>
      </p:sp>
      <p:sp>
        <p:nvSpPr>
          <p:cNvPr id="27" name="TextBox 26">
            <a:extLst>
              <a:ext uri="{FF2B5EF4-FFF2-40B4-BE49-F238E27FC236}">
                <a16:creationId xmlns:a16="http://schemas.microsoft.com/office/drawing/2014/main" id="{26C951CC-7A63-3771-E0A7-F8C59D9293BD}"/>
              </a:ext>
            </a:extLst>
          </p:cNvPr>
          <p:cNvSpPr txBox="1"/>
          <p:nvPr/>
        </p:nvSpPr>
        <p:spPr>
          <a:xfrm>
            <a:off x="1424957" y="7273288"/>
            <a:ext cx="17218950" cy="6247864"/>
          </a:xfrm>
          <a:prstGeom prst="rect">
            <a:avLst/>
          </a:prstGeom>
          <a:noFill/>
        </p:spPr>
        <p:txBody>
          <a:bodyPr wrap="square" rtlCol="0">
            <a:spAutoFit/>
          </a:bodyPr>
          <a:lstStyle/>
          <a:p>
            <a:r>
              <a:rPr lang="ru-RU" sz="2500" dirty="0">
                <a:latin typeface="Arial" panose="020B0604020202020204" pitchFamily="34" charset="0"/>
                <a:cs typeface="Arial" panose="020B0604020202020204" pitchFamily="34" charset="0"/>
              </a:rPr>
              <a:t>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a:t>
            </a:r>
          </a:p>
        </p:txBody>
      </p:sp>
      <p:sp>
        <p:nvSpPr>
          <p:cNvPr id="37" name="TextBox 36">
            <a:extLst>
              <a:ext uri="{FF2B5EF4-FFF2-40B4-BE49-F238E27FC236}">
                <a16:creationId xmlns:a16="http://schemas.microsoft.com/office/drawing/2014/main" id="{13E6462E-07D3-23C1-6ABE-FBC44B918724}"/>
              </a:ext>
            </a:extLst>
          </p:cNvPr>
          <p:cNvSpPr txBox="1"/>
          <p:nvPr/>
        </p:nvSpPr>
        <p:spPr>
          <a:xfrm>
            <a:off x="1424957" y="22544728"/>
            <a:ext cx="26248242" cy="2785378"/>
          </a:xfrm>
          <a:prstGeom prst="rect">
            <a:avLst/>
          </a:prstGeom>
          <a:noFill/>
        </p:spPr>
        <p:txBody>
          <a:bodyPr wrap="square" rtlCol="0">
            <a:spAutoFit/>
          </a:bodyPr>
          <a:lstStyle/>
          <a:p>
            <a:r>
              <a:rPr lang="ru-RU" sz="2500" dirty="0">
                <a:latin typeface="Arial" panose="020B0604020202020204" pitchFamily="34" charset="0"/>
                <a:cs typeface="Arial" panose="020B0604020202020204" pitchFamily="34" charset="0"/>
              </a:rPr>
              <a:t>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a:t>
            </a:r>
          </a:p>
        </p:txBody>
      </p:sp>
      <p:sp>
        <p:nvSpPr>
          <p:cNvPr id="46" name="TextBox 45">
            <a:extLst>
              <a:ext uri="{FF2B5EF4-FFF2-40B4-BE49-F238E27FC236}">
                <a16:creationId xmlns:a16="http://schemas.microsoft.com/office/drawing/2014/main" id="{55BD4A9B-98A8-8937-55BF-A67FB07B9646}"/>
              </a:ext>
            </a:extLst>
          </p:cNvPr>
          <p:cNvSpPr txBox="1"/>
          <p:nvPr/>
        </p:nvSpPr>
        <p:spPr>
          <a:xfrm>
            <a:off x="9412910" y="26227097"/>
            <a:ext cx="8419568" cy="9325630"/>
          </a:xfrm>
          <a:prstGeom prst="rect">
            <a:avLst/>
          </a:prstGeom>
          <a:noFill/>
        </p:spPr>
        <p:txBody>
          <a:bodyPr wrap="square" rtlCol="0">
            <a:spAutoFit/>
          </a:bodyPr>
          <a:lstStyle/>
          <a:p>
            <a:r>
              <a:rPr lang="ru-RU" sz="2500" dirty="0">
                <a:latin typeface="Arial" panose="020B0604020202020204" pitchFamily="34" charset="0"/>
                <a:cs typeface="Arial" panose="020B0604020202020204" pitchFamily="34" charset="0"/>
              </a:rPr>
              <a:t>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a:t>
            </a:r>
          </a:p>
        </p:txBody>
      </p:sp>
      <p:pic>
        <p:nvPicPr>
          <p:cNvPr id="64" name="Graphic 63" descr="Comment Important with solid fill">
            <a:extLst>
              <a:ext uri="{FF2B5EF4-FFF2-40B4-BE49-F238E27FC236}">
                <a16:creationId xmlns:a16="http://schemas.microsoft.com/office/drawing/2014/main" id="{3C10105E-514D-2F6A-D9D5-25D775DE511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999005" y="6544185"/>
            <a:ext cx="2131177" cy="2131177"/>
          </a:xfrm>
          <a:prstGeom prst="rect">
            <a:avLst/>
          </a:prstGeom>
        </p:spPr>
      </p:pic>
      <p:pic>
        <p:nvPicPr>
          <p:cNvPr id="66" name="Graphic 65" descr="Comment Important with solid fill">
            <a:extLst>
              <a:ext uri="{FF2B5EF4-FFF2-40B4-BE49-F238E27FC236}">
                <a16:creationId xmlns:a16="http://schemas.microsoft.com/office/drawing/2014/main" id="{405314FB-CF5E-F9EF-17D5-9C2DBE95930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66097" y="11837156"/>
            <a:ext cx="2131177" cy="2131177"/>
          </a:xfrm>
          <a:prstGeom prst="rect">
            <a:avLst/>
          </a:prstGeom>
        </p:spPr>
      </p:pic>
      <p:pic>
        <p:nvPicPr>
          <p:cNvPr id="68" name="Graphic 67" descr="Comment Important with solid fill">
            <a:extLst>
              <a:ext uri="{FF2B5EF4-FFF2-40B4-BE49-F238E27FC236}">
                <a16:creationId xmlns:a16="http://schemas.microsoft.com/office/drawing/2014/main" id="{02A2D54A-6668-61EB-A265-A5E8E393A9A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970883" y="34055100"/>
            <a:ext cx="2131177" cy="2131177"/>
          </a:xfrm>
          <a:prstGeom prst="rect">
            <a:avLst/>
          </a:prstGeom>
        </p:spPr>
      </p:pic>
    </p:spTree>
    <p:extLst>
      <p:ext uri="{BB962C8B-B14F-4D97-AF65-F5344CB8AC3E}">
        <p14:creationId xmlns:p14="http://schemas.microsoft.com/office/powerpoint/2010/main" val="1993656023"/>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992</TotalTime>
  <Words>818</Words>
  <Application>Microsoft Office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Tahoma</vt:lpstr>
      <vt:lpstr>Office 2013 - 2022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Alena Trofimova</dc:creator>
  <cp:lastModifiedBy>Alena Trofimova</cp:lastModifiedBy>
  <cp:revision>5</cp:revision>
  <dcterms:created xsi:type="dcterms:W3CDTF">2023-02-15T14:22:46Z</dcterms:created>
  <dcterms:modified xsi:type="dcterms:W3CDTF">2024-08-16T12:50:31Z</dcterms:modified>
</cp:coreProperties>
</file>