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5" r:id="rId3"/>
    <p:sldId id="264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and blue background with blue text&#10;&#10;AI-generated content may be incorrect.">
            <a:extLst>
              <a:ext uri="{FF2B5EF4-FFF2-40B4-BE49-F238E27FC236}">
                <a16:creationId xmlns:a16="http://schemas.microsoft.com/office/drawing/2014/main" id="{DA287412-7EC4-4595-789C-F153BD63F3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2D89275-BA44-C0E5-E786-8C28DD67E3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4538" y="1558198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2C5084-98E0-C558-6277-60BB54713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44538" y="403787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5087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white and blue wave&#10;&#10;Description automatically generated with medium confidence">
            <a:extLst>
              <a:ext uri="{FF2B5EF4-FFF2-40B4-BE49-F238E27FC236}">
                <a16:creationId xmlns:a16="http://schemas.microsoft.com/office/drawing/2014/main" id="{59F787D9-FD4B-0127-5B84-4C5DC8ED9D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237CCB-BC18-4CF6-9CB4-4F62D6BC1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86D181-72AC-4477-1734-FAAC705A7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42112-299A-D259-F5BC-56423D75D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AC82-A6CB-4878-8A9B-F90B6D47A103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206BC4-8907-A782-6351-7253E1F43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BDF0C-C629-4E50-3435-CC2DBAC64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DFDC-ECC5-40E5-9C31-794911D9A2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57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white and blue wave&#10;&#10;Description automatically generated with medium confidence">
            <a:extLst>
              <a:ext uri="{FF2B5EF4-FFF2-40B4-BE49-F238E27FC236}">
                <a16:creationId xmlns:a16="http://schemas.microsoft.com/office/drawing/2014/main" id="{C3758C30-8203-3C25-20AC-D9B54F2B1D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5F36B95-93E6-A574-5539-FEA667F8E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8FD32F-D4EB-858C-0494-687AA5235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96D9B-6270-88E3-BE9F-46D6C0F2D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AC82-A6CB-4878-8A9B-F90B6D47A103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C001B-DD56-EA06-4E0F-5759C55D6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1C6CE-32BC-74FD-0996-46BD1FE81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DFDC-ECC5-40E5-9C31-794911D9A2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747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1F7DEE-6B49-637F-8BE6-884873946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AC82-A6CB-4878-8A9B-F90B6D47A103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0B1BF1-8C60-A9DA-2A2F-5229D5675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55DEDD-C5E5-9C9D-6213-250D76F6F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DFDC-ECC5-40E5-9C31-794911D9A2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750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hape, circle&#10;&#10;Description automatically generated">
            <a:extLst>
              <a:ext uri="{FF2B5EF4-FFF2-40B4-BE49-F238E27FC236}">
                <a16:creationId xmlns:a16="http://schemas.microsoft.com/office/drawing/2014/main" id="{B23F0991-283C-3CDB-C873-FFBD2161FC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C43675C-E93A-1890-0D24-D73F6AD83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F0FF03-63E4-4CE9-0227-A4CB1F0EF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AC82-A6CB-4878-8A9B-F90B6D47A103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B5448F-9162-4F36-0EA5-E3C40C6F3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452C6B-A81C-2B8D-7F34-7D13DA308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DFDC-ECC5-40E5-9C31-794911D9A2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296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AF111-C407-2235-E6B3-39B2BF6A8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F0C0F-AFEB-43C8-22D4-B0E638FEDA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845DB0-9B8F-6056-BDEB-B7A32B9CC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0F8B95-E18D-9A25-4ED4-5CC599455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AC82-A6CB-4878-8A9B-F90B6D47A103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6EF7DC-34E6-AD33-4A37-83CFA61B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13EC8-6CAB-5DC8-B4B3-5B7FEAB0D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DFDC-ECC5-40E5-9C31-794911D9A2D8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7" descr="Shape, circle&#10;&#10;Description automatically generated">
            <a:extLst>
              <a:ext uri="{FF2B5EF4-FFF2-40B4-BE49-F238E27FC236}">
                <a16:creationId xmlns:a16="http://schemas.microsoft.com/office/drawing/2014/main" id="{00C485F7-9B4F-F464-A8F5-FF2E34BA3F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04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white and blue wave&#10;&#10;Description automatically generated with medium confidence">
            <a:extLst>
              <a:ext uri="{FF2B5EF4-FFF2-40B4-BE49-F238E27FC236}">
                <a16:creationId xmlns:a16="http://schemas.microsoft.com/office/drawing/2014/main" id="{D5F6822A-F8D4-38CE-0606-41328902CD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" y="0"/>
            <a:ext cx="12189631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1AFAE3-F1DA-0F63-DAE8-A7D809814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3AF42C-05D5-FAD2-B6FF-A7A40DD0F6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58DA27-F4AA-9329-46A6-490F61B08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60C85D-EF38-D4E6-644A-6B944DA9A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879A8D-7F87-275A-4AF1-A53CE2439D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FC32C7-CB1E-E859-EF21-5E4D5B49E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AC82-A6CB-4878-8A9B-F90B6D47A103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C349E7-F530-03D9-F986-E654FE5DD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446581-22C5-2306-C509-8086BEA0A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DFDC-ECC5-40E5-9C31-794911D9A2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524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4651CA5A-C4F5-8876-AB48-5FCCE92212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FED35CD-9137-D252-E405-F31271094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5AA1D-AB9E-CBCC-14D8-427696825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D84F60-FE1C-B0F7-68BF-AC40314F0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801E2-ACFF-6D0F-D10A-E2D51FEC3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2AC82-A6CB-4878-8A9B-F90B6D47A103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D6DD48-D99F-8DB4-175F-5335C4291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BE372D-3D55-EEA9-5CCF-B4709ACBA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DFDC-ECC5-40E5-9C31-794911D9A2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88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AE7B05-79DF-F8A8-8613-47E394701A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4DCFBE-24CC-25A4-5C3F-739B37640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23E87A-51EB-0A7C-6ABB-8097E81DD3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52AC82-A6CB-4878-8A9B-F90B6D47A103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83077-80A1-36A2-7D59-C23332DBB7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BE27AC-E63E-F664-5E1E-70C1BDBEEE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D7DFDC-ECC5-40E5-9C31-794911D9A2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324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5" r:id="rId4"/>
    <p:sldLayoutId id="2147483654" r:id="rId5"/>
    <p:sldLayoutId id="2147483652" r:id="rId6"/>
    <p:sldLayoutId id="2147483653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38166-E68F-5D88-9392-DAD463013B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A43F8A-29B8-6949-2963-BF2FD228D8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203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1045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184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Trofimova</dc:creator>
  <cp:lastModifiedBy>Alena Trofimova</cp:lastModifiedBy>
  <cp:revision>3</cp:revision>
  <dcterms:created xsi:type="dcterms:W3CDTF">2024-02-07T07:22:02Z</dcterms:created>
  <dcterms:modified xsi:type="dcterms:W3CDTF">2025-02-12T12:03:06Z</dcterms:modified>
</cp:coreProperties>
</file>