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1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blue dots and lines&#10;&#10;Description automatically generated">
            <a:extLst>
              <a:ext uri="{FF2B5EF4-FFF2-40B4-BE49-F238E27FC236}">
                <a16:creationId xmlns:a16="http://schemas.microsoft.com/office/drawing/2014/main" id="{E9E79237-A4A6-F996-7EC2-B20BEA33AD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C59935-F7B1-F1E3-21E5-BBE002112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996" y="174620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C7672C-77AC-01E8-610F-3216F64FFF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996" y="422588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6649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F5302-DF2C-4986-1CE9-2D65CD5BD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16276-FD08-2527-9912-08F4D16E3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B16B5-3F27-FBB7-C3BA-744769A0C8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D1FB92-0545-4FF6-A560-519247894F22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360C7-2084-65D3-5B11-025678522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056EA-BB10-08B0-6B81-8251DA514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026FB5-EEDE-43C9-9C06-2EE7C6189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671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DABEF-B668-D0C7-1CD5-1197DD5D2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F6A95-FF80-834B-C0B2-96D2915A2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5972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CFEE0-9CD2-D5C9-85E9-F0FC4E473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20B36-8F9D-B0F6-C7B3-5D098523B5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15D470-3052-9388-5687-5B5FBA1B4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758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ADAC7-328D-19DC-C2DF-81DB0B8CD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81EFE-CC2A-1DA1-8BA8-180A0EF15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E4C079-B27F-243B-9A19-8F0B11BE6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CE65EC-EAE1-C07E-20D4-55570A7594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04FAB5-5D53-718A-61E0-2D3E1FEB8F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8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ackground with dots and lines&#10;&#10;Description automatically generated">
            <a:extLst>
              <a:ext uri="{FF2B5EF4-FFF2-40B4-BE49-F238E27FC236}">
                <a16:creationId xmlns:a16="http://schemas.microsoft.com/office/drawing/2014/main" id="{B2B4F899-A4EE-3450-B0C9-DDB38A2FC2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68BF76-C014-FA28-7675-3181CBFFC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B6852A-D495-6C6D-AF9A-5E42FE9201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D1FB92-0545-4FF6-A560-519247894F22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C99BA2-6722-C2F1-0BF5-35F9FF80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9CEB07-129E-D676-281D-A3AA05127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026FB5-EEDE-43C9-9C06-2EE7C6189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51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dots and lines&#10;&#10;Description automatically generated">
            <a:extLst>
              <a:ext uri="{FF2B5EF4-FFF2-40B4-BE49-F238E27FC236}">
                <a16:creationId xmlns:a16="http://schemas.microsoft.com/office/drawing/2014/main" id="{CDB65642-10F7-232D-714A-F124FA599A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70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D9DA4-D4E6-A0F3-9751-A0C71EB44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83763-6BFE-1C57-19BF-A8E08C822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F66ED4-8D9E-1B8B-E516-57B3B60C3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319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dots and lines&#10;&#10;Description automatically generated">
            <a:extLst>
              <a:ext uri="{FF2B5EF4-FFF2-40B4-BE49-F238E27FC236}">
                <a16:creationId xmlns:a16="http://schemas.microsoft.com/office/drawing/2014/main" id="{84714E6B-A748-7A59-9065-207EFB8730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C2B8CC-09FD-1177-B351-514E1CA86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EDEFF9-8D36-2D5C-2EDA-D582368D2B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331E27-4661-26BA-6A1C-9B9E55558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572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dots and lines&#10;&#10;Description automatically generated">
            <a:extLst>
              <a:ext uri="{FF2B5EF4-FFF2-40B4-BE49-F238E27FC236}">
                <a16:creationId xmlns:a16="http://schemas.microsoft.com/office/drawing/2014/main" id="{4BEEECC9-77CF-4702-37E5-D48DD0E3EB7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411AEA-F238-703F-9A93-B0D90C25C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BD515-EF42-C3E0-2A8D-ACA822549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77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3FFCE-8CBC-6531-9DB2-4BF3DFDE3A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50A23-E20B-538C-A2E0-F1BDAC7FF3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503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17F3D-CA8D-3CA4-6B44-CE840073F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8A463-E924-0C7B-DFD7-1F7628272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29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795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Alena Trofimova</dc:creator>
  <cp:lastModifiedBy>Alena Trofimova</cp:lastModifiedBy>
  <cp:revision>2</cp:revision>
  <dcterms:created xsi:type="dcterms:W3CDTF">2024-02-06T08:39:47Z</dcterms:created>
  <dcterms:modified xsi:type="dcterms:W3CDTF">2025-01-27T12:51:51Z</dcterms:modified>
</cp:coreProperties>
</file>