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white background with blue and red text&#10;&#10;Description automatically generated">
            <a:extLst>
              <a:ext uri="{FF2B5EF4-FFF2-40B4-BE49-F238E27FC236}">
                <a16:creationId xmlns:a16="http://schemas.microsoft.com/office/drawing/2014/main" id="{5AB26FB4-A57D-6B90-390B-4B8F420988B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0245339-AAD5-E25A-7657-A3BB31FD77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16609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16A8B8-EF35-CADB-6C8E-20276737C3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59680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3103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365E7-151C-BAE1-5C2F-5FE197CBD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DF7F4E-A231-D573-477D-B2A85892AF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4CA4C3-996A-B97A-1686-87BA5257C62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A5682D2-7977-492D-846C-88D7B51244D0}" type="datetimeFigureOut">
              <a:rPr lang="ru-RU" smtClean="0"/>
              <a:t>16.08.2024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A0DBF8-CA95-AFFA-FF6E-49EBCAFD7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6DF6AB-65D4-D0CB-A8B4-DFFE4060E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B5628BA-6404-430F-88E8-22E22BD1D7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2730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A7787D-D7F2-5E06-8ECD-54BABB9D80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9C74BE-6E9E-AD14-5E80-4353833B78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2FB7D9-4E2F-4514-CD2A-4614981C0D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A5682D2-7977-492D-846C-88D7B51244D0}" type="datetimeFigureOut">
              <a:rPr lang="ru-RU" smtClean="0"/>
              <a:t>16.08.2024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182804-774B-3FD3-9F06-EB9E18C04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6B3DD5-56D4-2708-5C24-08C4C8324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B5628BA-6404-430F-88E8-22E22BD1D7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2811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55B36-3BD1-DEFF-BA2F-D893E4CAE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70B27-D4AE-10CE-688B-43813F749A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911150-649F-5EE1-BAF6-D84AE2D2ED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A5682D2-7977-492D-846C-88D7B51244D0}" type="datetimeFigureOut">
              <a:rPr lang="ru-RU" smtClean="0"/>
              <a:t>16.08.2024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61C418-EA2A-9674-E8CF-5319F074B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834B70-39DE-B922-E05F-C896F371B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B5628BA-6404-430F-88E8-22E22BD1D7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0090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white background with blue clouds and lines&#10;&#10;Description automatically generated">
            <a:extLst>
              <a:ext uri="{FF2B5EF4-FFF2-40B4-BE49-F238E27FC236}">
                <a16:creationId xmlns:a16="http://schemas.microsoft.com/office/drawing/2014/main" id="{E4E6018E-189D-CC87-B750-CB2BEC36874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6D36781-28BE-308C-F76E-3AD19AA40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E2AF05-1958-483E-AFF8-C2DFC7FA3E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56CCCE-F2FF-C53C-A666-FB336AD2D3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401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white background with blue clouds and lines&#10;&#10;Description automatically generated">
            <a:extLst>
              <a:ext uri="{FF2B5EF4-FFF2-40B4-BE49-F238E27FC236}">
                <a16:creationId xmlns:a16="http://schemas.microsoft.com/office/drawing/2014/main" id="{D0CFFC37-6E80-459F-F957-14E609A234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004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762E2-51DC-BBE2-170A-FCA815ABD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4D34EF-A6F0-D911-B1E5-A074FC9A6D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0F0CA6-9262-978D-1202-A466E70DE3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A5682D2-7977-492D-846C-88D7B51244D0}" type="datetimeFigureOut">
              <a:rPr lang="ru-RU" smtClean="0"/>
              <a:t>16.08.2024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15E92B-EBC6-67C7-BD7D-F67897242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B8407F-ABC7-E890-73DD-E92941A93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B5628BA-6404-430F-88E8-22E22BD1D7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144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19FB0-D760-37FE-3FFF-9122E4AFB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47C696-189B-77CC-6BA9-11A3B64B51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BCA75C-F630-A139-6A41-9362F2D79C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DAEAB5-04B9-9A84-D144-E6871C0D78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D3B278-D8BF-D626-D298-50D6D33BD9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ADE02B-B657-7CA5-400E-7B7247B5B6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A5682D2-7977-492D-846C-88D7B51244D0}" type="datetimeFigureOut">
              <a:rPr lang="ru-RU" smtClean="0"/>
              <a:t>16.08.2024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E38877-8896-AD93-1DF3-C7CE4AA67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E141F2-6BC4-50B0-24F3-B073B2B5D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B5628BA-6404-430F-88E8-22E22BD1D7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1058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BE480-57EB-AF6B-D257-8378FB06B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C7F045-946A-A8AC-27C7-9A4D8FFC2FC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A5682D2-7977-492D-846C-88D7B51244D0}" type="datetimeFigureOut">
              <a:rPr lang="ru-RU" smtClean="0"/>
              <a:t>16.08.2024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E045F9-1EFA-D239-EAAD-27F0FF6FD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EF472F-F2A7-8579-F853-FC9525181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B5628BA-6404-430F-88E8-22E22BD1D7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2582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5079B-A5BF-227A-877A-7D9075FAE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E9C3F1-8C29-3FEA-CA6F-D9CF573EE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8FF593-D85C-EA02-C371-3780A314B9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23918A-0C83-E9DA-3FE2-27FED4689B6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A5682D2-7977-492D-846C-88D7B51244D0}" type="datetimeFigureOut">
              <a:rPr lang="ru-RU" smtClean="0"/>
              <a:t>16.08.2024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723112-274F-0D8D-500B-7844ED21E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01A6B2-784A-1F1C-FCD0-3878B23C0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B5628BA-6404-430F-88E8-22E22BD1D7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2004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C2CAF-55DC-344C-2B5F-7ADAE9F76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9479D1-61DB-61D2-B140-54789BE409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942B7C-F2B3-DDE0-3815-9DD2026EDB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0DD1F8-268D-044C-1F3B-2EC713A597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A5682D2-7977-492D-846C-88D7B51244D0}" type="datetimeFigureOut">
              <a:rPr lang="ru-RU" smtClean="0"/>
              <a:t>16.08.2024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7FECA3-CF74-DFB7-D28A-5063FFE98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AE25CA-2D78-4F66-8058-730B6ED9A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B5628BA-6404-430F-88E8-22E22BD1D7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4038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white background with blue lines and dots&#10;&#10;Description automatically generated">
            <a:extLst>
              <a:ext uri="{FF2B5EF4-FFF2-40B4-BE49-F238E27FC236}">
                <a16:creationId xmlns:a16="http://schemas.microsoft.com/office/drawing/2014/main" id="{FBEFB66A-74BE-6560-01A7-91B173AD11E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A2EB7F-5BDA-B4C0-96B0-13EF726BC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8A5FCD-3756-B1DA-BDAA-D9ECE8669E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67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5" r:id="rId4"/>
    <p:sldLayoutId id="2147483651" r:id="rId5"/>
    <p:sldLayoutId id="2147483653" r:id="rId6"/>
    <p:sldLayoutId id="2147483654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A363E-951A-6DF1-D230-2862E9FA38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3D0044-76B9-95B8-A530-A02EB32AD1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1330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2434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5123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Alena Trofimova</dc:creator>
  <cp:lastModifiedBy>Alena Trofimova</cp:lastModifiedBy>
  <cp:revision>4</cp:revision>
  <dcterms:created xsi:type="dcterms:W3CDTF">2023-08-16T08:21:03Z</dcterms:created>
  <dcterms:modified xsi:type="dcterms:W3CDTF">2024-08-16T08:35:41Z</dcterms:modified>
</cp:coreProperties>
</file>