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364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2183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116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9868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4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09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376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087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3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950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743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6CDF2-38B5-4D22-ABEE-48414573DCA1}" type="datetimeFigureOut">
              <a:rPr lang="ru-RU" smtClean="0"/>
              <a:t>15.03.2024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DF280-F5D7-4F55-8613-14DF09A182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257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18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68878" y="1825625"/>
            <a:ext cx="10515600" cy="3945783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85196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Широкоэкранный</PresentationFormat>
  <Paragraphs>0</Paragraphs>
  <Slides>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Stas</dc:creator>
  <cp:lastModifiedBy>Stas</cp:lastModifiedBy>
  <cp:revision>1</cp:revision>
  <dcterms:created xsi:type="dcterms:W3CDTF">2024-03-15T08:13:18Z</dcterms:created>
  <dcterms:modified xsi:type="dcterms:W3CDTF">2024-03-15T08:14:22Z</dcterms:modified>
</cp:coreProperties>
</file>