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62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43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8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41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24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44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3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1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41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2792-E46D-4E82-9755-491C9D0ADFB7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184A-3F1D-4841-90A8-D683399F9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8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30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Stas</dc:creator>
  <cp:lastModifiedBy>Stas</cp:lastModifiedBy>
  <cp:revision>1</cp:revision>
  <dcterms:created xsi:type="dcterms:W3CDTF">2024-02-06T08:30:15Z</dcterms:created>
  <dcterms:modified xsi:type="dcterms:W3CDTF">2024-02-06T08:31:09Z</dcterms:modified>
</cp:coreProperties>
</file>