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dots and lines&#10;&#10;Description automatically generated">
            <a:extLst>
              <a:ext uri="{FF2B5EF4-FFF2-40B4-BE49-F238E27FC236}">
                <a16:creationId xmlns:a16="http://schemas.microsoft.com/office/drawing/2014/main" id="{0E4E0837-94C1-EFCF-0EC7-DCA5DF7BD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" y="8096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9935-F7B1-F1E3-21E5-BBE002112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96" y="17462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7672C-77AC-01E8-610F-3216F64F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996" y="42258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6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5302-DF2C-4986-1CE9-2D65CD5B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6276-FD08-2527-9912-08F4D16E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16B5-3F27-FBB7-C3BA-744769A0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60C7-2084-65D3-5B11-02567852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56EA-BB10-08B0-6B81-8251DA5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ABEF-B668-D0C7-1CD5-1197DD5D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6A95-FF80-834B-C0B2-96D2915A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FEE0-9CD2-D5C9-85E9-F0FC4E47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B36-8F9D-B0F6-C7B3-5D098523B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D470-3052-9388-5687-5B5FBA1B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AC7-328D-19DC-C2DF-81DB0B8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EFE-CC2A-1DA1-8BA8-180A0EF1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4C079-B27F-243B-9A19-8F0B11BE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E65EC-EAE1-C07E-20D4-55570A75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4FAB5-5D53-718A-61E0-2D3E1FEB8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B2B4F899-A4EE-3450-B0C9-DDB38A2FC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8BF76-C014-FA28-7675-3181CBF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852A-D495-6C6D-AF9A-5E42FE92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99BA2-6722-C2F1-0BF5-35F9FF8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EB07-129E-D676-281D-A3AA051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CDB65642-10F7-232D-714A-F124FA599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9DA4-D4E6-A0F3-9751-A0C71EB4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3763-6BFE-1C57-19BF-A8E08C82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6ED4-8D9E-1B8B-E516-57B3B60C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84714E6B-A748-7A59-9065-207EFB873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2B8CC-09FD-1177-B351-514E1CA8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DEFF9-8D36-2D5C-2EDA-D582368D2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31E27-4661-26BA-6A1C-9B9E5555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4BEEECC9-77CF-4702-37E5-D48DD0E3EB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11AEA-F238-703F-9A93-B0D90C2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BD515-EF42-C3E0-2A8D-ACA82254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FCE-8CBC-6531-9DB2-4BF3DFDE3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50A23-E20B-538C-A2E0-F1BDAC7FF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7F3D-CA8D-3CA4-6B44-CE84007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A463-E924-0C7B-DFD7-1F762827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9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Trofimova</dc:creator>
  <cp:lastModifiedBy>Alena Trofimova</cp:lastModifiedBy>
  <cp:revision>1</cp:revision>
  <dcterms:created xsi:type="dcterms:W3CDTF">2024-02-06T08:39:47Z</dcterms:created>
  <dcterms:modified xsi:type="dcterms:W3CDTF">2024-02-06T08:48:14Z</dcterms:modified>
</cp:coreProperties>
</file>